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00"/>
    <a:srgbClr val="FF6600"/>
    <a:srgbClr val="008000"/>
    <a:srgbClr val="FFFF00"/>
    <a:srgbClr val="FF00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8CD3D-BA9B-424A-A45B-2AFFC318A2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9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27FAE7-3231-4D59-BF95-F8C1D4DAEF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95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7BEE89-36BF-47A9-BF8B-9C21F92FA2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87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25133C-107C-4D16-BA81-B9824B9EF9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88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1F467-0E6E-499D-865E-ACC74278D5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600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7F6FB-472E-4EE4-9D3F-0EEF61CBCA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02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BA443-4098-48AC-9F8B-E51057348F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767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D60174-94BE-4D52-B701-038A47279F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491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2F7D9C-1CB2-40BF-B182-9CE8E8FBF2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732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A6170D-3FF5-46C4-9903-E6707AC3CA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21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E2B40F-E530-473E-8447-377F3ED5C7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93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A000CF9-5962-4E72-B348-7AFE795AA7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Organic Chemistry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581400"/>
            <a:ext cx="3733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Nomenclature: </a:t>
            </a:r>
            <a:br>
              <a:rPr lang="en-US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Cyclic Alkanes</a:t>
            </a:r>
          </a:p>
        </p:txBody>
      </p:sp>
      <p:pic>
        <p:nvPicPr>
          <p:cNvPr id="2052" name="Picture 9" descr="FG02_09-01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048000"/>
            <a:ext cx="4776788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 descr="axi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4038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Cycloalkanes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marL="0" indent="4763" algn="just" eaLnBrk="1" hangingPunct="1">
              <a:buFontTx/>
              <a:buNone/>
              <a:defRPr/>
            </a:pPr>
            <a:r>
              <a:rPr lang="en-US" sz="28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Cycloalkanes</a:t>
            </a:r>
            <a:r>
              <a:rPr lang="en-US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: An alkane that contains a ring of carbon atoms.  Ring sizes from 3 carbons to 30 or higher are known.</a:t>
            </a:r>
            <a:r>
              <a:rPr lang="en-US" sz="2800" smtClean="0">
                <a:solidFill>
                  <a:srgbClr val="0000FF"/>
                </a:solidFill>
              </a:rPr>
              <a:t>  </a:t>
            </a: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295400" y="2514600"/>
          <a:ext cx="6705600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Bitmap Image" r:id="rId3" imgW="7552381" imgH="4590476" progId="Paint.Picture">
                  <p:embed/>
                </p:oleObj>
              </mc:Choice>
              <mc:Fallback>
                <p:oleObj name="Bitmap Image" r:id="rId3" imgW="7552381" imgH="4590476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14600"/>
                        <a:ext cx="6705600" cy="407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Drawing and Naming Cycloalkanes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 marL="46038" indent="4763" algn="just" eaLnBrk="1" hangingPunct="1">
              <a:buFontTx/>
              <a:buNone/>
              <a:defRPr/>
            </a:pPr>
            <a:r>
              <a:rPr lang="en-US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Cycloalkanes are represented by polygons.  A triangle represents cyclopropane, a square represents cyclobutane, a pentagon represents cyclopentane, and so on.</a:t>
            </a: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286000" y="3352800"/>
          <a:ext cx="5410200" cy="163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Bitmap Image" r:id="rId3" imgW="3982006" imgH="1200318" progId="Paint.Picture">
                  <p:embed/>
                </p:oleObj>
              </mc:Choice>
              <mc:Fallback>
                <p:oleObj name="Bitmap Image" r:id="rId3" imgW="3982006" imgH="1200318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352800"/>
                        <a:ext cx="5410200" cy="163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971800" y="5080000"/>
          <a:ext cx="37338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Bitmap Image" r:id="rId5" imgW="2800741" imgH="1333333" progId="Paint.Picture">
                  <p:embed/>
                </p:oleObj>
              </mc:Choice>
              <mc:Fallback>
                <p:oleObj name="Bitmap Image" r:id="rId5" imgW="2800741" imgH="1333333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080000"/>
                        <a:ext cx="373380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8077200" cy="5521325"/>
          </a:xfrm>
        </p:spPr>
        <p:txBody>
          <a:bodyPr/>
          <a:lstStyle/>
          <a:p>
            <a:pPr marL="0" indent="4763" algn="just" eaLnBrk="1" hangingPunct="1">
              <a:defRPr/>
            </a:pPr>
            <a:r>
              <a:rPr lang="en-US" sz="36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Line structure</a:t>
            </a:r>
            <a:r>
              <a:rPr 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: A shorthand way of drawing structures in which atoms aren’t shown; instead a carbon atom is understood to be at each corner and hydrogens are “understood”.</a:t>
            </a:r>
          </a:p>
          <a:p>
            <a:pPr marL="0" indent="4763" algn="just" eaLnBrk="1" hangingPunct="1">
              <a:defRPr/>
            </a:pPr>
            <a:endParaRPr lang="en-US" sz="360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14800"/>
            <a:ext cx="3733800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6" descr="organic_cyclohexa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114800"/>
            <a:ext cx="164782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8" descr="Image3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962400"/>
            <a:ext cx="1962150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696200" cy="4724400"/>
          </a:xfrm>
        </p:spPr>
        <p:txBody>
          <a:bodyPr/>
          <a:lstStyle/>
          <a:p>
            <a:pPr marL="0" indent="4763" algn="just"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Step 1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: Use the cycloalkane name as the parent chain. (unless the straight chain is bigger)</a:t>
            </a:r>
          </a:p>
          <a:p>
            <a:pPr marL="0" indent="4763" algn="just"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Step 2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: Number the carbons on the ring to give the lowest possible numbers.  Once you establish carbon #1, proceed around the ring in the direction that gives the lowest numbers. (use tiebreaker if necessary)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Additional Rules for Naming Cyclics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Cycloalkanes with Side Groups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295400" y="1828800"/>
          <a:ext cx="6553200" cy="481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Document" r:id="rId3" imgW="3095625" imgH="2714625" progId="ChemWindow.Document">
                  <p:embed/>
                </p:oleObj>
              </mc:Choice>
              <mc:Fallback>
                <p:oleObj name="Document" r:id="rId3" imgW="3095625" imgH="2714625" progId="ChemWindow.Documen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828800"/>
                        <a:ext cx="6553200" cy="4811713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Learning Check</a:t>
            </a:r>
            <a:endParaRPr lang="en-US" sz="4000" smtClean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1295400" y="1524000"/>
          <a:ext cx="1503363" cy="471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cument" r:id="rId3" imgW="895350" imgH="2809875" progId="ChemWindow.Document">
                  <p:embed/>
                </p:oleObj>
              </mc:Choice>
              <mc:Fallback>
                <p:oleObj name="Document" r:id="rId3" imgW="895350" imgH="2809875" progId="ChemWindow.Document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524000"/>
                        <a:ext cx="1503363" cy="471487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163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Default Design</vt:lpstr>
      <vt:lpstr>Bitmap Image</vt:lpstr>
      <vt:lpstr>ChemWindow Document</vt:lpstr>
      <vt:lpstr>Organic Chemistry</vt:lpstr>
      <vt:lpstr>Cycloalkanes</vt:lpstr>
      <vt:lpstr>Drawing and Naming Cycloalkanes</vt:lpstr>
      <vt:lpstr>PowerPoint Presentation</vt:lpstr>
      <vt:lpstr>Additional Rules for Naming Cyclics</vt:lpstr>
      <vt:lpstr>Cycloalkanes with Side Groups</vt:lpstr>
      <vt:lpstr>Learning Check</vt:lpstr>
    </vt:vector>
  </TitlesOfParts>
  <Company>MCCSC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Chemistry</dc:title>
  <dc:creator>test</dc:creator>
  <cp:lastModifiedBy>Rapp, Delbert N</cp:lastModifiedBy>
  <cp:revision>20</cp:revision>
  <dcterms:created xsi:type="dcterms:W3CDTF">2006-03-09T13:01:28Z</dcterms:created>
  <dcterms:modified xsi:type="dcterms:W3CDTF">2019-09-13T13:09:07Z</dcterms:modified>
</cp:coreProperties>
</file>