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62" r:id="rId3"/>
    <p:sldId id="263" r:id="rId4"/>
    <p:sldId id="260" r:id="rId5"/>
    <p:sldId id="264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8EF492-80CE-4B30-ACEA-97D072B3FA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2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04AE1-174F-497B-9D99-9033599F52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65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5E116-1F53-4F61-9D1D-22DBE6FE8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854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E5EB5-BAAA-42D6-A18D-C616D0A40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314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8B802-DAAA-483E-A1FC-CDD7988EB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29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815C2-3E40-47FF-9661-9B298E66E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84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57B83-78A7-4C50-9FBB-3D252A6ED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35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4B50D-B658-4537-ADAD-09EE120F1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22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A35D8-DA24-43C3-97FE-A009E84E7F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97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CF95D-7697-4D7A-AFE2-D22E97BEB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86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1CE0D-0361-4865-B38C-97A4D76CB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60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DD33F-5545-45C7-AC1F-346ACC90F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85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1649D-8BDC-474A-B9EA-BF739C5AB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37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05ADE-6036-4478-95EE-5953878BF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4199F9C-102A-4034-AF3F-7E42F2F6C0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Measurement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49225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Temperature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524500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49225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Distance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310438" cy="546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Mass</a:t>
            </a:r>
          </a:p>
        </p:txBody>
      </p:sp>
      <p:pic>
        <p:nvPicPr>
          <p:cNvPr id="6147" name="Picture 8" descr="IM000979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09700"/>
            <a:ext cx="7162800" cy="537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Volume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12888"/>
            <a:ext cx="501015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4737100" cy="646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Volume</a:t>
            </a:r>
          </a:p>
        </p:txBody>
      </p:sp>
      <p:pic>
        <p:nvPicPr>
          <p:cNvPr id="8195" name="Picture 8" descr="002306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6629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446</TotalTime>
  <Words>7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Tahoma</vt:lpstr>
      <vt:lpstr>Arial</vt:lpstr>
      <vt:lpstr>Wingdings</vt:lpstr>
      <vt:lpstr>Calibri</vt:lpstr>
      <vt:lpstr>Ocean</vt:lpstr>
      <vt:lpstr>Measurement Lab</vt:lpstr>
      <vt:lpstr>Temperature</vt:lpstr>
      <vt:lpstr>Distance</vt:lpstr>
      <vt:lpstr>Mass</vt:lpstr>
      <vt:lpstr>Volume</vt:lpstr>
      <vt:lpstr>Volume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Stoichiometry Lab</dc:title>
  <dc:creator>Neil Rapp</dc:creator>
  <cp:lastModifiedBy>Rapp, Delbert N</cp:lastModifiedBy>
  <cp:revision>11</cp:revision>
  <dcterms:created xsi:type="dcterms:W3CDTF">2004-12-13T03:41:25Z</dcterms:created>
  <dcterms:modified xsi:type="dcterms:W3CDTF">2019-09-13T13:09:51Z</dcterms:modified>
</cp:coreProperties>
</file>