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89" autoAdjust="0"/>
  </p:normalViewPr>
  <p:slideViewPr>
    <p:cSldViewPr>
      <p:cViewPr varScale="1">
        <p:scale>
          <a:sx n="53" d="100"/>
          <a:sy n="53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BF0A9-11FF-47BC-99E1-670790920807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98945-CE13-402F-A85D-1182D62F9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40.03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20.00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1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20.24 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4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.2 mL graduations!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.2 mL graduations!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down ALL the digits!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down ALL the digits,</a:t>
            </a:r>
            <a:r>
              <a:rPr lang="en-US" baseline="0" dirty="0" smtClean="0"/>
              <a:t> including the 0!  It’s a sig fig!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Tare the same weighing</a:t>
            </a:r>
            <a:r>
              <a:rPr lang="en-US" baseline="0" dirty="0" smtClean="0"/>
              <a:t> boat you actually use… or… mass it </a:t>
            </a:r>
            <a:r>
              <a:rPr lang="en-US" baseline="0" smtClean="0"/>
              <a:t>and subtract </a:t>
            </a:r>
            <a:r>
              <a:rPr lang="en-US" baseline="0" dirty="0" smtClean="0"/>
              <a:t>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98945-CE13-402F-A85D-1182D62F92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7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A420-DAC1-4ECA-B2EB-B5F42D37A6DA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BABD-382D-40D0-82B1-0C6AC9C9A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Lab Measurements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Record all the digits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PLUS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One estimated digit!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8" y="19050"/>
            <a:ext cx="8229600" cy="1143000"/>
          </a:xfrm>
        </p:spPr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3981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  <p:pic>
        <p:nvPicPr>
          <p:cNvPr id="2050" name="Picture 2" descr="http://www.brand.de/uploads/tx_dkdcolumns/meniscus_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410200" cy="54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7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15906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7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477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Beaker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152400"/>
            <a:ext cx="13746480" cy="205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err="1" smtClean="0"/>
              <a:t>Buret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600701"/>
            <a:ext cx="8534400" cy="1277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52401"/>
            <a:ext cx="8153400" cy="816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531" y="-685800"/>
            <a:ext cx="10119581" cy="788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1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Weighing Boat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6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81</Words>
  <Application>Microsoft Office PowerPoint</Application>
  <PresentationFormat>On-screen Show (4:3)</PresentationFormat>
  <Paragraphs>28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Lab Measurements</vt:lpstr>
      <vt:lpstr>Buret</vt:lpstr>
      <vt:lpstr>Buret</vt:lpstr>
      <vt:lpstr>Buret</vt:lpstr>
      <vt:lpstr>Beaker</vt:lpstr>
      <vt:lpstr>Buret</vt:lpstr>
      <vt:lpstr>Mass</vt:lpstr>
      <vt:lpstr>Mass</vt:lpstr>
      <vt:lpstr>Weighing Boat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Measurements</dc:title>
  <dc:creator>Windows User</dc:creator>
  <cp:lastModifiedBy>Windows User</cp:lastModifiedBy>
  <cp:revision>8</cp:revision>
  <dcterms:created xsi:type="dcterms:W3CDTF">2012-02-09T13:26:47Z</dcterms:created>
  <dcterms:modified xsi:type="dcterms:W3CDTF">2012-02-10T18:51:16Z</dcterms:modified>
</cp:coreProperties>
</file>