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52" r:id="rId2"/>
  </p:sldMasterIdLst>
  <p:notesMasterIdLst>
    <p:notesMasterId r:id="rId22"/>
  </p:notesMasterIdLst>
  <p:handoutMasterIdLst>
    <p:handoutMasterId r:id="rId23"/>
  </p:handoutMasterIdLst>
  <p:sldIdLst>
    <p:sldId id="282" r:id="rId3"/>
    <p:sldId id="258" r:id="rId4"/>
    <p:sldId id="257" r:id="rId5"/>
    <p:sldId id="269" r:id="rId6"/>
    <p:sldId id="271" r:id="rId7"/>
    <p:sldId id="270" r:id="rId8"/>
    <p:sldId id="272" r:id="rId9"/>
    <p:sldId id="261" r:id="rId10"/>
    <p:sldId id="273" r:id="rId11"/>
    <p:sldId id="274" r:id="rId12"/>
    <p:sldId id="275" r:id="rId13"/>
    <p:sldId id="276" r:id="rId14"/>
    <p:sldId id="277" r:id="rId15"/>
    <p:sldId id="284" r:id="rId16"/>
    <p:sldId id="278" r:id="rId17"/>
    <p:sldId id="279" r:id="rId18"/>
    <p:sldId id="280" r:id="rId19"/>
    <p:sldId id="285" r:id="rId20"/>
    <p:sldId id="281" r:id="rId21"/>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6600"/>
    <a:srgbClr val="33CC33"/>
    <a:srgbClr val="008000"/>
    <a:srgbClr val="006600"/>
    <a:srgbClr val="333333"/>
    <a:srgbClr val="5F5F5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714"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lIns="93177" tIns="46589" rIns="93177" bIns="46589" rtlCol="0"/>
          <a:lstStyle>
            <a:lvl1pPr algn="r">
              <a:defRPr sz="1200"/>
            </a:lvl1pPr>
          </a:lstStyle>
          <a:p>
            <a:pPr>
              <a:defRPr/>
            </a:pPr>
            <a:fld id="{9AF00B0B-00F6-4006-8106-6B08223B9114}" type="datetimeFigureOut">
              <a:rPr lang="en-US"/>
              <a:pPr>
                <a:defRPr/>
              </a:pPr>
              <a:t>9/13/2019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773B4592-C772-46FE-9F49-E7327EE061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7" tIns="46589" rIns="93177" bIns="46589" rtlCol="0"/>
          <a:lstStyle>
            <a:lvl1pPr algn="r">
              <a:defRPr sz="1200"/>
            </a:lvl1pPr>
          </a:lstStyle>
          <a:p>
            <a:pPr>
              <a:defRPr/>
            </a:pPr>
            <a:fld id="{6A27A608-B771-459A-B2FE-74BBB6A4B223}" type="datetimeFigureOut">
              <a:rPr lang="en-US"/>
              <a:pPr>
                <a:defRPr/>
              </a:pPr>
              <a:t>9/13/2019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2DFFD4EE-15C5-450C-AB1C-F87288E289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FE933856-6E15-45A2-91D4-CEEE49F6BA5E}" type="slidenum">
              <a:rPr lang="en-US" altLang="en-US" smtClean="0">
                <a:solidFill>
                  <a:srgbClr val="000000"/>
                </a:solidFill>
                <a:latin typeface="Arial" panose="020B0604020202020204" pitchFamily="34" charset="0"/>
                <a:ea typeface="ＭＳ Ｐゴシック" panose="020B0600070205080204" pitchFamily="34" charset="-128"/>
              </a:rPr>
              <a:pPr/>
              <a:t>10</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27651"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7652"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A9C9FE7E-23E3-4EA8-B9FA-1F6283891FDE}" type="slidenum">
              <a:rPr lang="en-US" altLang="en-US" smtClean="0">
                <a:solidFill>
                  <a:srgbClr val="000000"/>
                </a:solidFill>
                <a:latin typeface="Arial" panose="020B0604020202020204" pitchFamily="34" charset="0"/>
                <a:ea typeface="ＭＳ Ｐゴシック" panose="020B0600070205080204" pitchFamily="34" charset="-128"/>
              </a:rPr>
              <a:pPr/>
              <a:t>11</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2969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70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t>D – Ionization energy is the energy required to remove an electron from the attraction of the nucleus.  Since this requires less energy, there must be less nuclear charge.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0550715B-9A45-4476-BEEC-2162A6A17800}" type="slidenum">
              <a:rPr lang="en-US" altLang="en-US" smtClean="0">
                <a:solidFill>
                  <a:srgbClr val="000000"/>
                </a:solidFill>
                <a:latin typeface="Arial" panose="020B0604020202020204" pitchFamily="34" charset="0"/>
                <a:ea typeface="ＭＳ Ｐゴシック" panose="020B0600070205080204" pitchFamily="34" charset="-128"/>
              </a:rPr>
              <a:pPr/>
              <a:t>12</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31747"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1748"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t>C – A, B, and D are s orbitals because they all have 2 relative electrons, and the p orbital comes after s orbitals because it takes less energy to remove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6E4EB60A-FBDE-4EB5-9C91-133ED888FBCB}" type="slidenum">
              <a:rPr lang="en-US" altLang="en-US" smtClean="0">
                <a:solidFill>
                  <a:srgbClr val="000000"/>
                </a:solidFill>
                <a:latin typeface="Arial" panose="020B0604020202020204" pitchFamily="34" charset="0"/>
                <a:ea typeface="ＭＳ Ｐゴシック" panose="020B0600070205080204" pitchFamily="34" charset="-128"/>
              </a:rPr>
              <a:pPr/>
              <a:t>13</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3379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3796"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5CE2582-57E2-40BC-9D96-2D7F598E4C9E}" type="slidenum">
              <a:rPr lang="en-US" altLang="en-US" smtClean="0">
                <a:solidFill>
                  <a:srgbClr val="000000"/>
                </a:solidFill>
                <a:latin typeface="Arial" panose="020B0604020202020204" pitchFamily="34" charset="0"/>
                <a:ea typeface="ＭＳ Ｐゴシック" panose="020B0600070205080204" pitchFamily="34" charset="-128"/>
              </a:rPr>
              <a:pPr/>
              <a:t>14</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35843"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5844"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D7EAA3D5-D7EE-41F9-9161-890BA1A0D895}" type="slidenum">
              <a:rPr lang="en-US" altLang="en-US" smtClean="0">
                <a:solidFill>
                  <a:srgbClr val="000000"/>
                </a:solidFill>
                <a:latin typeface="Arial" panose="020B0604020202020204" pitchFamily="34" charset="0"/>
                <a:ea typeface="ＭＳ Ｐゴシック" panose="020B0600070205080204" pitchFamily="34" charset="-128"/>
              </a:rPr>
              <a:pPr/>
              <a:t>15</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37891"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7892"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AA69F9F-7974-4ADE-B883-BE0AA540E725}" type="slidenum">
              <a:rPr lang="en-US" altLang="en-US" smtClean="0">
                <a:solidFill>
                  <a:srgbClr val="000000"/>
                </a:solidFill>
                <a:latin typeface="Arial" panose="020B0604020202020204" pitchFamily="34" charset="0"/>
                <a:ea typeface="ＭＳ Ｐゴシック" panose="020B0600070205080204" pitchFamily="34" charset="-128"/>
              </a:rPr>
              <a:pPr/>
              <a:t>16</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3993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t>C – Since there is not a peak at 127 (the most common isotope for I), there can not be I in the sample.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AA1E5DE5-F75C-4049-989F-81A0ACCFE937}" type="slidenum">
              <a:rPr lang="en-US" altLang="en-US" smtClean="0">
                <a:solidFill>
                  <a:srgbClr val="000000"/>
                </a:solidFill>
                <a:latin typeface="Arial" panose="020B0604020202020204" pitchFamily="34" charset="0"/>
                <a:ea typeface="ＭＳ Ｐゴシック" panose="020B0600070205080204" pitchFamily="34" charset="-128"/>
              </a:rPr>
              <a:pPr/>
              <a:t>17</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41987"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1988"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t>D – protons must be the same for atoms of the same element; neutrons make the difference on the spectrum assuming this is a single element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AE0BA6AF-0C3D-4A16-B27D-8B6A1E47AD24}" type="slidenum">
              <a:rPr lang="en-US" altLang="en-US" smtClean="0">
                <a:solidFill>
                  <a:srgbClr val="000000"/>
                </a:solidFill>
                <a:latin typeface="Arial" panose="020B0604020202020204" pitchFamily="34" charset="0"/>
                <a:ea typeface="ＭＳ Ｐゴシック" panose="020B0600070205080204" pitchFamily="34" charset="-128"/>
              </a:rPr>
              <a:pPr/>
              <a:t>19</a:t>
            </a:fld>
            <a:endParaRPr lang="en-US" altLang="en-US" smtClean="0">
              <a:solidFill>
                <a:srgbClr val="000000"/>
              </a:solidFill>
              <a:latin typeface="Arial" panose="020B0604020202020204" pitchFamily="34" charset="0"/>
              <a:ea typeface="ＭＳ Ｐゴシック" panose="020B0600070205080204" pitchFamily="34" charset="-128"/>
            </a:endParaRPr>
          </a:p>
        </p:txBody>
      </p:sp>
      <p:sp>
        <p:nvSpPr>
          <p:cNvPr id="4505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4506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1113" y="-1588"/>
            <a:ext cx="9166226" cy="5172076"/>
            <a:chOff x="-7" y="-2"/>
            <a:chExt cx="5774" cy="4345"/>
          </a:xfrm>
        </p:grpSpPr>
        <p:grpSp>
          <p:nvGrpSpPr>
            <p:cNvPr id="5" name="Group 3"/>
            <p:cNvGrpSpPr>
              <a:grpSpLocks/>
            </p:cNvGrpSpPr>
            <p:nvPr userDrawn="1"/>
          </p:nvGrpSpPr>
          <p:grpSpPr bwMode="auto">
            <a:xfrm>
              <a:off x="-7" y="0"/>
              <a:ext cx="5774" cy="4343"/>
              <a:chOff x="-7" y="0"/>
              <a:chExt cx="5774" cy="4343"/>
            </a:xfrm>
          </p:grpSpPr>
          <p:sp>
            <p:nvSpPr>
              <p:cNvPr id="7" name="Freeform 4"/>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Freeform 5"/>
              <p:cNvSpPr>
                <a:spLocks/>
              </p:cNvSpPr>
              <p:nvPr/>
            </p:nvSpPr>
            <p:spPr bwMode="hidden">
              <a:xfrm>
                <a:off x="68" y="9"/>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6"/>
              <p:cNvSpPr>
                <a:spLocks/>
              </p:cNvSpPr>
              <p:nvPr/>
            </p:nvSpPr>
            <p:spPr bwMode="hidden">
              <a:xfrm>
                <a:off x="751" y="222"/>
                <a:ext cx="1428" cy="1431"/>
              </a:xfrm>
              <a:custGeom>
                <a:avLst/>
                <a:gdLst>
                  <a:gd name="T0" fmla="*/ 1 w 2312"/>
                  <a:gd name="T1" fmla="*/ 1 h 2313"/>
                  <a:gd name="T2" fmla="*/ 1 w 2312"/>
                  <a:gd name="T3" fmla="*/ 1 h 2313"/>
                  <a:gd name="T4" fmla="*/ 1 w 2312"/>
                  <a:gd name="T5" fmla="*/ 0 h 2313"/>
                  <a:gd name="T6" fmla="*/ 1 w 2312"/>
                  <a:gd name="T7" fmla="*/ 1 h 2313"/>
                  <a:gd name="T8" fmla="*/ 1 w 2312"/>
                  <a:gd name="T9" fmla="*/ 1 h 2313"/>
                  <a:gd name="T10" fmla="*/ 1 w 2312"/>
                  <a:gd name="T11" fmla="*/ 1 h 2313"/>
                  <a:gd name="T12" fmla="*/ 1 w 2312"/>
                  <a:gd name="T13" fmla="*/ 1 h 2313"/>
                  <a:gd name="T14" fmla="*/ 1 w 2312"/>
                  <a:gd name="T15" fmla="*/ 1 h 2313"/>
                  <a:gd name="T16" fmla="*/ 1 w 2312"/>
                  <a:gd name="T17" fmla="*/ 1 h 2313"/>
                  <a:gd name="T18" fmla="*/ 1 w 2312"/>
                  <a:gd name="T19" fmla="*/ 1 h 2313"/>
                  <a:gd name="T20" fmla="*/ 1 w 2312"/>
                  <a:gd name="T21" fmla="*/ 1 h 2313"/>
                  <a:gd name="T22" fmla="*/ 1 w 2312"/>
                  <a:gd name="T23" fmla="*/ 1 h 2313"/>
                  <a:gd name="T24" fmla="*/ 1 w 2312"/>
                  <a:gd name="T25" fmla="*/ 1 h 2313"/>
                  <a:gd name="T26" fmla="*/ 1 w 2312"/>
                  <a:gd name="T27" fmla="*/ 1 h 2313"/>
                  <a:gd name="T28" fmla="*/ 1 w 2312"/>
                  <a:gd name="T29" fmla="*/ 1 h 2313"/>
                  <a:gd name="T30" fmla="*/ 0 w 2312"/>
                  <a:gd name="T31" fmla="*/ 1 h 2313"/>
                  <a:gd name="T32" fmla="*/ 1 w 2312"/>
                  <a:gd name="T33" fmla="*/ 1 h 2313"/>
                  <a:gd name="T34" fmla="*/ 1 w 2312"/>
                  <a:gd name="T35" fmla="*/ 1 h 2313"/>
                  <a:gd name="T36" fmla="*/ 1 w 2312"/>
                  <a:gd name="T37" fmla="*/ 2 h 2313"/>
                  <a:gd name="T38" fmla="*/ 1 w 2312"/>
                  <a:gd name="T39" fmla="*/ 2 h 2313"/>
                  <a:gd name="T40" fmla="*/ 1 w 2312"/>
                  <a:gd name="T41" fmla="*/ 2 h 2313"/>
                  <a:gd name="T42" fmla="*/ 1 w 2312"/>
                  <a:gd name="T43" fmla="*/ 2 h 2313"/>
                  <a:gd name="T44" fmla="*/ 1 w 2312"/>
                  <a:gd name="T45" fmla="*/ 2 h 2313"/>
                  <a:gd name="T46" fmla="*/ 1 w 2312"/>
                  <a:gd name="T47" fmla="*/ 2 h 2313"/>
                  <a:gd name="T48" fmla="*/ 1 w 2312"/>
                  <a:gd name="T49" fmla="*/ 2 h 2313"/>
                  <a:gd name="T50" fmla="*/ 1 w 2312"/>
                  <a:gd name="T51" fmla="*/ 2 h 2313"/>
                  <a:gd name="T52" fmla="*/ 1 w 2312"/>
                  <a:gd name="T53" fmla="*/ 2 h 2313"/>
                  <a:gd name="T54" fmla="*/ 1 w 2312"/>
                  <a:gd name="T55" fmla="*/ 2 h 2313"/>
                  <a:gd name="T56" fmla="*/ 1 w 2312"/>
                  <a:gd name="T57" fmla="*/ 2 h 2313"/>
                  <a:gd name="T58" fmla="*/ 1 w 2312"/>
                  <a:gd name="T59" fmla="*/ 2 h 2313"/>
                  <a:gd name="T60" fmla="*/ 2 w 2312"/>
                  <a:gd name="T61" fmla="*/ 2 h 2313"/>
                  <a:gd name="T62" fmla="*/ 2 w 2312"/>
                  <a:gd name="T63" fmla="*/ 2 h 2313"/>
                  <a:gd name="T64" fmla="*/ 2 w 2312"/>
                  <a:gd name="T65" fmla="*/ 2 h 2313"/>
                  <a:gd name="T66" fmla="*/ 2 w 2312"/>
                  <a:gd name="T67" fmla="*/ 2 h 2313"/>
                  <a:gd name="T68" fmla="*/ 2 w 2312"/>
                  <a:gd name="T69" fmla="*/ 2 h 2313"/>
                  <a:gd name="T70" fmla="*/ 2 w 2312"/>
                  <a:gd name="T71" fmla="*/ 2 h 2313"/>
                  <a:gd name="T72" fmla="*/ 2 w 2312"/>
                  <a:gd name="T73" fmla="*/ 1 h 2313"/>
                  <a:gd name="T74" fmla="*/ 2 w 2312"/>
                  <a:gd name="T75" fmla="*/ 1 h 2313"/>
                  <a:gd name="T76" fmla="*/ 2 w 2312"/>
                  <a:gd name="T77" fmla="*/ 1 h 2313"/>
                  <a:gd name="T78" fmla="*/ 2 w 2312"/>
                  <a:gd name="T79" fmla="*/ 1 h 2313"/>
                  <a:gd name="T80" fmla="*/ 2 w 2312"/>
                  <a:gd name="T81" fmla="*/ 1 h 2313"/>
                  <a:gd name="T82" fmla="*/ 2 w 2312"/>
                  <a:gd name="T83" fmla="*/ 1 h 2313"/>
                  <a:gd name="T84" fmla="*/ 2 w 2312"/>
                  <a:gd name="T85" fmla="*/ 1 h 2313"/>
                  <a:gd name="T86" fmla="*/ 2 w 2312"/>
                  <a:gd name="T87" fmla="*/ 1 h 2313"/>
                  <a:gd name="T88" fmla="*/ 2 w 2312"/>
                  <a:gd name="T89" fmla="*/ 1 h 2313"/>
                  <a:gd name="T90" fmla="*/ 2 w 2312"/>
                  <a:gd name="T91" fmla="*/ 1 h 2313"/>
                  <a:gd name="T92" fmla="*/ 2 w 2312"/>
                  <a:gd name="T93" fmla="*/ 1 h 2313"/>
                  <a:gd name="T94" fmla="*/ 2 w 2312"/>
                  <a:gd name="T95" fmla="*/ 1 h 2313"/>
                  <a:gd name="T96" fmla="*/ 1 w 2312"/>
                  <a:gd name="T97" fmla="*/ 1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7"/>
              <p:cNvSpPr>
                <a:spLocks/>
              </p:cNvSpPr>
              <p:nvPr/>
            </p:nvSpPr>
            <p:spPr bwMode="hidden">
              <a:xfrm>
                <a:off x="1595" y="800"/>
                <a:ext cx="2312" cy="2314"/>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8 h 2313"/>
                  <a:gd name="T32" fmla="*/ 351 w 2312"/>
                  <a:gd name="T33" fmla="*/ 1268 h 2313"/>
                  <a:gd name="T34" fmla="*/ 384 w 2312"/>
                  <a:gd name="T35" fmla="*/ 1426 h 2313"/>
                  <a:gd name="T36" fmla="*/ 125 w 2312"/>
                  <a:gd name="T37" fmla="*/ 1660 h 2313"/>
                  <a:gd name="T38" fmla="*/ 217 w 2312"/>
                  <a:gd name="T39" fmla="*/ 1802 h 2313"/>
                  <a:gd name="T40" fmla="*/ 509 w 2312"/>
                  <a:gd name="T41" fmla="*/ 1668 h 2313"/>
                  <a:gd name="T42" fmla="*/ 618 w 2312"/>
                  <a:gd name="T43" fmla="*/ 1777 h 2313"/>
                  <a:gd name="T44" fmla="*/ 467 w 2312"/>
                  <a:gd name="T45" fmla="*/ 2052 h 2313"/>
                  <a:gd name="T46" fmla="*/ 609 w 2312"/>
                  <a:gd name="T47" fmla="*/ 2169 h 2313"/>
                  <a:gd name="T48" fmla="*/ 868 w 2312"/>
                  <a:gd name="T49" fmla="*/ 1919 h 2313"/>
                  <a:gd name="T50" fmla="*/ 1018 w 2312"/>
                  <a:gd name="T51" fmla="*/ 1969 h 2313"/>
                  <a:gd name="T52" fmla="*/ 1052 w 2312"/>
                  <a:gd name="T53" fmla="*/ 2311 h 2313"/>
                  <a:gd name="T54" fmla="*/ 1277 w 2312"/>
                  <a:gd name="T55" fmla="*/ 2320 h 2313"/>
                  <a:gd name="T56" fmla="*/ 1302 w 2312"/>
                  <a:gd name="T57" fmla="*/ 1961 h 2313"/>
                  <a:gd name="T58" fmla="*/ 1494 w 2312"/>
                  <a:gd name="T59" fmla="*/ 1911 h 2313"/>
                  <a:gd name="T60" fmla="*/ 1720 w 2312"/>
                  <a:gd name="T61" fmla="*/ 2161 h 2313"/>
                  <a:gd name="T62" fmla="*/ 1870 w 2312"/>
                  <a:gd name="T63" fmla="*/ 2069 h 2313"/>
                  <a:gd name="T64" fmla="*/ 1720 w 2312"/>
                  <a:gd name="T65" fmla="*/ 1769 h 2313"/>
                  <a:gd name="T66" fmla="*/ 1820 w 2312"/>
                  <a:gd name="T67" fmla="*/ 1643 h 2313"/>
                  <a:gd name="T68" fmla="*/ 2120 w 2312"/>
                  <a:gd name="T69" fmla="*/ 1785 h 2313"/>
                  <a:gd name="T70" fmla="*/ 2212 w 2312"/>
                  <a:gd name="T71" fmla="*/ 1627 h 2313"/>
                  <a:gd name="T72" fmla="*/ 1937 w 2312"/>
                  <a:gd name="T73" fmla="*/ 1426 h 2313"/>
                  <a:gd name="T74" fmla="*/ 1970 w 2312"/>
                  <a:gd name="T75" fmla="*/ 1251 h 2313"/>
                  <a:gd name="T76" fmla="*/ 2312 w 2312"/>
                  <a:gd name="T77" fmla="*/ 1218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8"/>
              <p:cNvSpPr>
                <a:spLocks/>
              </p:cNvSpPr>
              <p:nvPr/>
            </p:nvSpPr>
            <p:spPr bwMode="hidden">
              <a:xfrm>
                <a:off x="2" y="3021"/>
                <a:ext cx="2153" cy="1322"/>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85 h 1321"/>
                  <a:gd name="T26" fmla="*/ 327 w 2153"/>
                  <a:gd name="T27" fmla="*/ 940 h 1321"/>
                  <a:gd name="T28" fmla="*/ 7 w 2153"/>
                  <a:gd name="T29" fmla="*/ 963 h 1321"/>
                  <a:gd name="T30" fmla="*/ 0 w 2153"/>
                  <a:gd name="T31" fmla="*/ 1135 h 1321"/>
                  <a:gd name="T32" fmla="*/ 327 w 2153"/>
                  <a:gd name="T33" fmla="*/ 1181 h 1321"/>
                  <a:gd name="T34" fmla="*/ 358 w 2153"/>
                  <a:gd name="T35" fmla="*/ 1328 h 1321"/>
                  <a:gd name="T36" fmla="*/ 1804 w 2153"/>
                  <a:gd name="T37" fmla="*/ 1328 h 1321"/>
                  <a:gd name="T38" fmla="*/ 1835 w 2153"/>
                  <a:gd name="T39" fmla="*/ 1165 h 1321"/>
                  <a:gd name="T40" fmla="*/ 2153 w 2153"/>
                  <a:gd name="T41" fmla="*/ 1135 h 1321"/>
                  <a:gd name="T42" fmla="*/ 2146 w 2153"/>
                  <a:gd name="T43" fmla="*/ 971 h 1321"/>
                  <a:gd name="T44" fmla="*/ 1827 w 2153"/>
                  <a:gd name="T45" fmla="*/ 924 h 1321"/>
                  <a:gd name="T46" fmla="*/ 1795 w 2153"/>
                  <a:gd name="T47" fmla="*/ 800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9"/>
              <p:cNvSpPr>
                <a:spLocks/>
              </p:cNvSpPr>
              <p:nvPr/>
            </p:nvSpPr>
            <p:spPr bwMode="hidden">
              <a:xfrm>
                <a:off x="2831" y="2788"/>
                <a:ext cx="1426" cy="1426"/>
              </a:xfrm>
              <a:custGeom>
                <a:avLst/>
                <a:gdLst>
                  <a:gd name="T0" fmla="*/ 1 w 2312"/>
                  <a:gd name="T1" fmla="*/ 1 h 2313"/>
                  <a:gd name="T2" fmla="*/ 1 w 2312"/>
                  <a:gd name="T3" fmla="*/ 1 h 2313"/>
                  <a:gd name="T4" fmla="*/ 1 w 2312"/>
                  <a:gd name="T5" fmla="*/ 0 h 2313"/>
                  <a:gd name="T6" fmla="*/ 1 w 2312"/>
                  <a:gd name="T7" fmla="*/ 1 h 2313"/>
                  <a:gd name="T8" fmla="*/ 1 w 2312"/>
                  <a:gd name="T9" fmla="*/ 1 h 2313"/>
                  <a:gd name="T10" fmla="*/ 1 w 2312"/>
                  <a:gd name="T11" fmla="*/ 1 h 2313"/>
                  <a:gd name="T12" fmla="*/ 1 w 2312"/>
                  <a:gd name="T13" fmla="*/ 1 h 2313"/>
                  <a:gd name="T14" fmla="*/ 1 w 2312"/>
                  <a:gd name="T15" fmla="*/ 1 h 2313"/>
                  <a:gd name="T16" fmla="*/ 1 w 2312"/>
                  <a:gd name="T17" fmla="*/ 1 h 2313"/>
                  <a:gd name="T18" fmla="*/ 1 w 2312"/>
                  <a:gd name="T19" fmla="*/ 1 h 2313"/>
                  <a:gd name="T20" fmla="*/ 1 w 2312"/>
                  <a:gd name="T21" fmla="*/ 1 h 2313"/>
                  <a:gd name="T22" fmla="*/ 1 w 2312"/>
                  <a:gd name="T23" fmla="*/ 1 h 2313"/>
                  <a:gd name="T24" fmla="*/ 1 w 2312"/>
                  <a:gd name="T25" fmla="*/ 1 h 2313"/>
                  <a:gd name="T26" fmla="*/ 1 w 2312"/>
                  <a:gd name="T27" fmla="*/ 1 h 2313"/>
                  <a:gd name="T28" fmla="*/ 1 w 2312"/>
                  <a:gd name="T29" fmla="*/ 1 h 2313"/>
                  <a:gd name="T30" fmla="*/ 0 w 2312"/>
                  <a:gd name="T31" fmla="*/ 1 h 2313"/>
                  <a:gd name="T32" fmla="*/ 1 w 2312"/>
                  <a:gd name="T33" fmla="*/ 1 h 2313"/>
                  <a:gd name="T34" fmla="*/ 1 w 2312"/>
                  <a:gd name="T35" fmla="*/ 1 h 2313"/>
                  <a:gd name="T36" fmla="*/ 1 w 2312"/>
                  <a:gd name="T37" fmla="*/ 2 h 2313"/>
                  <a:gd name="T38" fmla="*/ 1 w 2312"/>
                  <a:gd name="T39" fmla="*/ 2 h 2313"/>
                  <a:gd name="T40" fmla="*/ 1 w 2312"/>
                  <a:gd name="T41" fmla="*/ 2 h 2313"/>
                  <a:gd name="T42" fmla="*/ 1 w 2312"/>
                  <a:gd name="T43" fmla="*/ 2 h 2313"/>
                  <a:gd name="T44" fmla="*/ 1 w 2312"/>
                  <a:gd name="T45" fmla="*/ 2 h 2313"/>
                  <a:gd name="T46" fmla="*/ 1 w 2312"/>
                  <a:gd name="T47" fmla="*/ 2 h 2313"/>
                  <a:gd name="T48" fmla="*/ 1 w 2312"/>
                  <a:gd name="T49" fmla="*/ 2 h 2313"/>
                  <a:gd name="T50" fmla="*/ 1 w 2312"/>
                  <a:gd name="T51" fmla="*/ 2 h 2313"/>
                  <a:gd name="T52" fmla="*/ 1 w 2312"/>
                  <a:gd name="T53" fmla="*/ 2 h 2313"/>
                  <a:gd name="T54" fmla="*/ 1 w 2312"/>
                  <a:gd name="T55" fmla="*/ 2 h 2313"/>
                  <a:gd name="T56" fmla="*/ 1 w 2312"/>
                  <a:gd name="T57" fmla="*/ 2 h 2313"/>
                  <a:gd name="T58" fmla="*/ 1 w 2312"/>
                  <a:gd name="T59" fmla="*/ 2 h 2313"/>
                  <a:gd name="T60" fmla="*/ 2 w 2312"/>
                  <a:gd name="T61" fmla="*/ 2 h 2313"/>
                  <a:gd name="T62" fmla="*/ 2 w 2312"/>
                  <a:gd name="T63" fmla="*/ 2 h 2313"/>
                  <a:gd name="T64" fmla="*/ 2 w 2312"/>
                  <a:gd name="T65" fmla="*/ 2 h 2313"/>
                  <a:gd name="T66" fmla="*/ 2 w 2312"/>
                  <a:gd name="T67" fmla="*/ 2 h 2313"/>
                  <a:gd name="T68" fmla="*/ 2 w 2312"/>
                  <a:gd name="T69" fmla="*/ 2 h 2313"/>
                  <a:gd name="T70" fmla="*/ 2 w 2312"/>
                  <a:gd name="T71" fmla="*/ 2 h 2313"/>
                  <a:gd name="T72" fmla="*/ 2 w 2312"/>
                  <a:gd name="T73" fmla="*/ 1 h 2313"/>
                  <a:gd name="T74" fmla="*/ 2 w 2312"/>
                  <a:gd name="T75" fmla="*/ 1 h 2313"/>
                  <a:gd name="T76" fmla="*/ 2 w 2312"/>
                  <a:gd name="T77" fmla="*/ 1 h 2313"/>
                  <a:gd name="T78" fmla="*/ 2 w 2312"/>
                  <a:gd name="T79" fmla="*/ 1 h 2313"/>
                  <a:gd name="T80" fmla="*/ 2 w 2312"/>
                  <a:gd name="T81" fmla="*/ 1 h 2313"/>
                  <a:gd name="T82" fmla="*/ 2 w 2312"/>
                  <a:gd name="T83" fmla="*/ 1 h 2313"/>
                  <a:gd name="T84" fmla="*/ 2 w 2312"/>
                  <a:gd name="T85" fmla="*/ 1 h 2313"/>
                  <a:gd name="T86" fmla="*/ 2 w 2312"/>
                  <a:gd name="T87" fmla="*/ 1 h 2313"/>
                  <a:gd name="T88" fmla="*/ 2 w 2312"/>
                  <a:gd name="T89" fmla="*/ 1 h 2313"/>
                  <a:gd name="T90" fmla="*/ 2 w 2312"/>
                  <a:gd name="T91" fmla="*/ 1 h 2313"/>
                  <a:gd name="T92" fmla="*/ 2 w 2312"/>
                  <a:gd name="T93" fmla="*/ 1 h 2313"/>
                  <a:gd name="T94" fmla="*/ 2 w 2312"/>
                  <a:gd name="T95" fmla="*/ 1 h 2313"/>
                  <a:gd name="T96" fmla="*/ 1 w 2312"/>
                  <a:gd name="T97" fmla="*/ 1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0"/>
              <p:cNvSpPr>
                <a:spLocks/>
              </p:cNvSpPr>
              <p:nvPr/>
            </p:nvSpPr>
            <p:spPr bwMode="hidden">
              <a:xfrm>
                <a:off x="3557" y="306"/>
                <a:ext cx="1845" cy="1847"/>
              </a:xfrm>
              <a:custGeom>
                <a:avLst/>
                <a:gdLst>
                  <a:gd name="T0" fmla="*/ 61 w 2312"/>
                  <a:gd name="T1" fmla="*/ 17 h 2313"/>
                  <a:gd name="T2" fmla="*/ 54 w 2312"/>
                  <a:gd name="T3" fmla="*/ 15 h 2313"/>
                  <a:gd name="T4" fmla="*/ 53 w 2312"/>
                  <a:gd name="T5" fmla="*/ 0 h 2313"/>
                  <a:gd name="T6" fmla="*/ 44 w 2312"/>
                  <a:gd name="T7" fmla="*/ 2 h 2313"/>
                  <a:gd name="T8" fmla="*/ 43 w 2312"/>
                  <a:gd name="T9" fmla="*/ 15 h 2313"/>
                  <a:gd name="T10" fmla="*/ 37 w 2312"/>
                  <a:gd name="T11" fmla="*/ 18 h 2313"/>
                  <a:gd name="T12" fmla="*/ 27 w 2312"/>
                  <a:gd name="T13" fmla="*/ 5 h 2313"/>
                  <a:gd name="T14" fmla="*/ 21 w 2312"/>
                  <a:gd name="T15" fmla="*/ 9 h 2313"/>
                  <a:gd name="T16" fmla="*/ 27 w 2312"/>
                  <a:gd name="T17" fmla="*/ 22 h 2313"/>
                  <a:gd name="T18" fmla="*/ 23 w 2312"/>
                  <a:gd name="T19" fmla="*/ 26 h 2313"/>
                  <a:gd name="T20" fmla="*/ 9 w 2312"/>
                  <a:gd name="T21" fmla="*/ 22 h 2313"/>
                  <a:gd name="T22" fmla="*/ 6 w 2312"/>
                  <a:gd name="T23" fmla="*/ 27 h 2313"/>
                  <a:gd name="T24" fmla="*/ 17 w 2312"/>
                  <a:gd name="T25" fmla="*/ 35 h 2313"/>
                  <a:gd name="T26" fmla="*/ 14 w 2312"/>
                  <a:gd name="T27" fmla="*/ 43 h 2313"/>
                  <a:gd name="T28" fmla="*/ 2 w 2312"/>
                  <a:gd name="T29" fmla="*/ 44 h 2313"/>
                  <a:gd name="T30" fmla="*/ 0 w 2312"/>
                  <a:gd name="T31" fmla="*/ 52 h 2313"/>
                  <a:gd name="T32" fmla="*/ 14 w 2312"/>
                  <a:gd name="T33" fmla="*/ 54 h 2313"/>
                  <a:gd name="T34" fmla="*/ 17 w 2312"/>
                  <a:gd name="T35" fmla="*/ 61 h 2313"/>
                  <a:gd name="T36" fmla="*/ 6 w 2312"/>
                  <a:gd name="T37" fmla="*/ 70 h 2313"/>
                  <a:gd name="T38" fmla="*/ 9 w 2312"/>
                  <a:gd name="T39" fmla="*/ 77 h 2313"/>
                  <a:gd name="T40" fmla="*/ 22 w 2312"/>
                  <a:gd name="T41" fmla="*/ 71 h 2313"/>
                  <a:gd name="T42" fmla="*/ 26 w 2312"/>
                  <a:gd name="T43" fmla="*/ 75 h 2313"/>
                  <a:gd name="T44" fmla="*/ 20 w 2312"/>
                  <a:gd name="T45" fmla="*/ 87 h 2313"/>
                  <a:gd name="T46" fmla="*/ 26 w 2312"/>
                  <a:gd name="T47" fmla="*/ 93 h 2313"/>
                  <a:gd name="T48" fmla="*/ 37 w 2312"/>
                  <a:gd name="T49" fmla="*/ 82 h 2313"/>
                  <a:gd name="T50" fmla="*/ 43 w 2312"/>
                  <a:gd name="T51" fmla="*/ 84 h 2313"/>
                  <a:gd name="T52" fmla="*/ 45 w 2312"/>
                  <a:gd name="T53" fmla="*/ 98 h 2313"/>
                  <a:gd name="T54" fmla="*/ 54 w 2312"/>
                  <a:gd name="T55" fmla="*/ 99 h 2313"/>
                  <a:gd name="T56" fmla="*/ 55 w 2312"/>
                  <a:gd name="T57" fmla="*/ 84 h 2313"/>
                  <a:gd name="T58" fmla="*/ 63 w 2312"/>
                  <a:gd name="T59" fmla="*/ 81 h 2313"/>
                  <a:gd name="T60" fmla="*/ 73 w 2312"/>
                  <a:gd name="T61" fmla="*/ 92 h 2313"/>
                  <a:gd name="T62" fmla="*/ 79 w 2312"/>
                  <a:gd name="T63" fmla="*/ 87 h 2313"/>
                  <a:gd name="T64" fmla="*/ 73 w 2312"/>
                  <a:gd name="T65" fmla="*/ 75 h 2313"/>
                  <a:gd name="T66" fmla="*/ 77 w 2312"/>
                  <a:gd name="T67" fmla="*/ 69 h 2313"/>
                  <a:gd name="T68" fmla="*/ 90 w 2312"/>
                  <a:gd name="T69" fmla="*/ 76 h 2313"/>
                  <a:gd name="T70" fmla="*/ 93 w 2312"/>
                  <a:gd name="T71" fmla="*/ 69 h 2313"/>
                  <a:gd name="T72" fmla="*/ 82 w 2312"/>
                  <a:gd name="T73" fmla="*/ 61 h 2313"/>
                  <a:gd name="T74" fmla="*/ 84 w 2312"/>
                  <a:gd name="T75" fmla="*/ 54 h 2313"/>
                  <a:gd name="T76" fmla="*/ 99 w 2312"/>
                  <a:gd name="T77" fmla="*/ 52 h 2313"/>
                  <a:gd name="T78" fmla="*/ 97 w 2312"/>
                  <a:gd name="T79" fmla="*/ 44 h 2313"/>
                  <a:gd name="T80" fmla="*/ 84 w 2312"/>
                  <a:gd name="T81" fmla="*/ 42 h 2313"/>
                  <a:gd name="T82" fmla="*/ 81 w 2312"/>
                  <a:gd name="T83" fmla="*/ 37 h 2313"/>
                  <a:gd name="T84" fmla="*/ 93 w 2312"/>
                  <a:gd name="T85" fmla="*/ 28 h 2313"/>
                  <a:gd name="T86" fmla="*/ 89 w 2312"/>
                  <a:gd name="T87" fmla="*/ 22 h 2313"/>
                  <a:gd name="T88" fmla="*/ 77 w 2312"/>
                  <a:gd name="T89" fmla="*/ 27 h 2313"/>
                  <a:gd name="T90" fmla="*/ 72 w 2312"/>
                  <a:gd name="T91" fmla="*/ 22 h 2313"/>
                  <a:gd name="T92" fmla="*/ 79 w 2312"/>
                  <a:gd name="T93" fmla="*/ 10 h 2313"/>
                  <a:gd name="T94" fmla="*/ 73 w 2312"/>
                  <a:gd name="T95" fmla="*/ 6 h 2313"/>
                  <a:gd name="T96" fmla="*/ 61 w 2312"/>
                  <a:gd name="T97" fmla="*/ 1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p:cNvSpPr>
                <a:spLocks/>
              </p:cNvSpPr>
              <p:nvPr/>
            </p:nvSpPr>
            <p:spPr bwMode="hidden">
              <a:xfrm>
                <a:off x="4502" y="1609"/>
                <a:ext cx="1265" cy="2519"/>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9 h 2518"/>
                  <a:gd name="T28" fmla="*/ 383 w 1265"/>
                  <a:gd name="T29" fmla="*/ 1383 h 2518"/>
                  <a:gd name="T30" fmla="*/ 419 w 1265"/>
                  <a:gd name="T31" fmla="*/ 1556 h 2518"/>
                  <a:gd name="T32" fmla="*/ 136 w 1265"/>
                  <a:gd name="T33" fmla="*/ 1811 h 2518"/>
                  <a:gd name="T34" fmla="*/ 237 w 1265"/>
                  <a:gd name="T35" fmla="*/ 1966 h 2518"/>
                  <a:gd name="T36" fmla="*/ 555 w 1265"/>
                  <a:gd name="T37" fmla="*/ 1820 h 2518"/>
                  <a:gd name="T38" fmla="*/ 674 w 1265"/>
                  <a:gd name="T39" fmla="*/ 1939 h 2518"/>
                  <a:gd name="T40" fmla="*/ 509 w 1265"/>
                  <a:gd name="T41" fmla="*/ 2239 h 2518"/>
                  <a:gd name="T42" fmla="*/ 664 w 1265"/>
                  <a:gd name="T43" fmla="*/ 2367 h 2518"/>
                  <a:gd name="T44" fmla="*/ 946 w 1265"/>
                  <a:gd name="T45" fmla="*/ 2094 h 2518"/>
                  <a:gd name="T46" fmla="*/ 1110 w 1265"/>
                  <a:gd name="T47" fmla="*/ 2149 h 2518"/>
                  <a:gd name="T48" fmla="*/ 1147 w 1265"/>
                  <a:gd name="T49" fmla="*/ 2522 h 2518"/>
                  <a:gd name="T50" fmla="*/ 1265 w 1265"/>
                  <a:gd name="T51" fmla="*/ 2525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2"/>
              <p:cNvSpPr>
                <a:spLocks/>
              </p:cNvSpPr>
              <p:nvPr/>
            </p:nvSpPr>
            <p:spPr bwMode="hidden">
              <a:xfrm rot="-5400000">
                <a:off x="2505" y="-538"/>
                <a:ext cx="1086" cy="2160"/>
              </a:xfrm>
              <a:custGeom>
                <a:avLst/>
                <a:gdLst>
                  <a:gd name="T0" fmla="*/ 149 w 1265"/>
                  <a:gd name="T1" fmla="*/ 0 h 2518"/>
                  <a:gd name="T2" fmla="*/ 132 w 1265"/>
                  <a:gd name="T3" fmla="*/ 3 h 2518"/>
                  <a:gd name="T4" fmla="*/ 130 w 1265"/>
                  <a:gd name="T5" fmla="*/ 44 h 2518"/>
                  <a:gd name="T6" fmla="*/ 111 w 1265"/>
                  <a:gd name="T7" fmla="*/ 51 h 2518"/>
                  <a:gd name="T8" fmla="*/ 83 w 1265"/>
                  <a:gd name="T9" fmla="*/ 15 h 2518"/>
                  <a:gd name="T10" fmla="*/ 64 w 1265"/>
                  <a:gd name="T11" fmla="*/ 25 h 2518"/>
                  <a:gd name="T12" fmla="*/ 82 w 1265"/>
                  <a:gd name="T13" fmla="*/ 64 h 2518"/>
                  <a:gd name="T14" fmla="*/ 70 w 1265"/>
                  <a:gd name="T15" fmla="*/ 77 h 2518"/>
                  <a:gd name="T16" fmla="*/ 28 w 1265"/>
                  <a:gd name="T17" fmla="*/ 63 h 2518"/>
                  <a:gd name="T18" fmla="*/ 18 w 1265"/>
                  <a:gd name="T19" fmla="*/ 78 h 2518"/>
                  <a:gd name="T20" fmla="*/ 50 w 1265"/>
                  <a:gd name="T21" fmla="*/ 106 h 2518"/>
                  <a:gd name="T22" fmla="*/ 45 w 1265"/>
                  <a:gd name="T23" fmla="*/ 128 h 2518"/>
                  <a:gd name="T24" fmla="*/ 3 w 1265"/>
                  <a:gd name="T25" fmla="*/ 131 h 2518"/>
                  <a:gd name="T26" fmla="*/ 0 w 1265"/>
                  <a:gd name="T27" fmla="*/ 154 h 2518"/>
                  <a:gd name="T28" fmla="*/ 45 w 1265"/>
                  <a:gd name="T29" fmla="*/ 161 h 2518"/>
                  <a:gd name="T30" fmla="*/ 49 w 1265"/>
                  <a:gd name="T31" fmla="*/ 181 h 2518"/>
                  <a:gd name="T32" fmla="*/ 15 w 1265"/>
                  <a:gd name="T33" fmla="*/ 211 h 2518"/>
                  <a:gd name="T34" fmla="*/ 28 w 1265"/>
                  <a:gd name="T35" fmla="*/ 229 h 2518"/>
                  <a:gd name="T36" fmla="*/ 65 w 1265"/>
                  <a:gd name="T37" fmla="*/ 211 h 2518"/>
                  <a:gd name="T38" fmla="*/ 78 w 1265"/>
                  <a:gd name="T39" fmla="*/ 226 h 2518"/>
                  <a:gd name="T40" fmla="*/ 60 w 1265"/>
                  <a:gd name="T41" fmla="*/ 261 h 2518"/>
                  <a:gd name="T42" fmla="*/ 78 w 1265"/>
                  <a:gd name="T43" fmla="*/ 276 h 2518"/>
                  <a:gd name="T44" fmla="*/ 111 w 1265"/>
                  <a:gd name="T45" fmla="*/ 244 h 2518"/>
                  <a:gd name="T46" fmla="*/ 130 w 1265"/>
                  <a:gd name="T47" fmla="*/ 251 h 2518"/>
                  <a:gd name="T48" fmla="*/ 135 w 1265"/>
                  <a:gd name="T49" fmla="*/ 293 h 2518"/>
                  <a:gd name="T50" fmla="*/ 149 w 1265"/>
                  <a:gd name="T51" fmla="*/ 295 h 2518"/>
                  <a:gd name="T52" fmla="*/ 149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6" name="Picture 13"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2" y="-2"/>
              <a:ext cx="50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4" name="Rectangle 14"/>
          <p:cNvSpPr>
            <a:spLocks noGrp="1" noChangeArrowheads="1"/>
          </p:cNvSpPr>
          <p:nvPr>
            <p:ph type="ctrTitle"/>
          </p:nvPr>
        </p:nvSpPr>
        <p:spPr>
          <a:xfrm>
            <a:off x="1143000" y="1714500"/>
            <a:ext cx="7772400" cy="857250"/>
          </a:xfrm>
        </p:spPr>
        <p:txBody>
          <a:bodyPr anchor="b"/>
          <a:lstStyle>
            <a:lvl1pPr>
              <a:defRPr/>
            </a:lvl1pPr>
          </a:lstStyle>
          <a:p>
            <a:pPr lvl="0"/>
            <a:r>
              <a:rPr lang="en-US" noProof="0" smtClean="0"/>
              <a:t>Click to edit Master title style</a:t>
            </a:r>
          </a:p>
        </p:txBody>
      </p:sp>
      <p:sp>
        <p:nvSpPr>
          <p:cNvPr id="5135" name="Rectangle 15"/>
          <p:cNvSpPr>
            <a:spLocks noGrp="1" noChangeArrowheads="1"/>
          </p:cNvSpPr>
          <p:nvPr>
            <p:ph type="subTitle" idx="1"/>
          </p:nvPr>
        </p:nvSpPr>
        <p:spPr>
          <a:xfrm>
            <a:off x="2133600" y="3086100"/>
            <a:ext cx="6400800" cy="1314450"/>
          </a:xfrm>
        </p:spPr>
        <p:txBody>
          <a:bodyPr/>
          <a:lstStyle>
            <a:lvl1pPr marL="0" indent="0">
              <a:buFontTx/>
              <a:buNone/>
              <a:defRPr/>
            </a:lvl1pPr>
          </a:lstStyle>
          <a:p>
            <a:pPr lvl="0"/>
            <a:r>
              <a:rPr lang="en-US" noProof="0" smtClean="0"/>
              <a:t>Click to edit Master subtitle style</a:t>
            </a:r>
          </a:p>
        </p:txBody>
      </p:sp>
      <p:sp>
        <p:nvSpPr>
          <p:cNvPr id="16" name="Rectangle 16"/>
          <p:cNvSpPr>
            <a:spLocks noGrp="1" noChangeArrowheads="1"/>
          </p:cNvSpPr>
          <p:nvPr>
            <p:ph type="dt" sz="half" idx="10"/>
          </p:nvPr>
        </p:nvSpPr>
        <p:spPr>
          <a:xfrm>
            <a:off x="1143000" y="4686300"/>
            <a:ext cx="1905000" cy="342900"/>
          </a:xfrm>
        </p:spPr>
        <p:txBody>
          <a:bodyPr/>
          <a:lstStyle>
            <a:lvl1pPr>
              <a:defRPr/>
            </a:lvl1pPr>
          </a:lstStyle>
          <a:p>
            <a:pPr>
              <a:defRPr/>
            </a:pPr>
            <a:endParaRPr lang="en-US"/>
          </a:p>
        </p:txBody>
      </p:sp>
      <p:sp>
        <p:nvSpPr>
          <p:cNvPr id="17" name="Rectangle 17"/>
          <p:cNvSpPr>
            <a:spLocks noGrp="1" noChangeArrowheads="1"/>
          </p:cNvSpPr>
          <p:nvPr>
            <p:ph type="ftr" sz="quarter" idx="11"/>
          </p:nvPr>
        </p:nvSpPr>
        <p:spPr>
          <a:xfrm>
            <a:off x="3581400" y="4686300"/>
            <a:ext cx="2895600" cy="342900"/>
          </a:xfrm>
        </p:spPr>
        <p:txBody>
          <a:bodyPr/>
          <a:lstStyle>
            <a:lvl1pPr>
              <a:defRPr/>
            </a:lvl1pPr>
          </a:lstStyle>
          <a:p>
            <a:pPr>
              <a:defRPr/>
            </a:pPr>
            <a:endParaRPr lang="en-US"/>
          </a:p>
        </p:txBody>
      </p:sp>
      <p:sp>
        <p:nvSpPr>
          <p:cNvPr id="18" name="Rectangle 18"/>
          <p:cNvSpPr>
            <a:spLocks noGrp="1" noChangeArrowheads="1"/>
          </p:cNvSpPr>
          <p:nvPr>
            <p:ph type="sldNum" sz="quarter" idx="12"/>
          </p:nvPr>
        </p:nvSpPr>
        <p:spPr>
          <a:xfrm>
            <a:off x="7010400" y="4686300"/>
            <a:ext cx="1905000" cy="342900"/>
          </a:xfrm>
        </p:spPr>
        <p:txBody>
          <a:bodyPr/>
          <a:lstStyle>
            <a:lvl1pPr>
              <a:defRPr/>
            </a:lvl1pPr>
          </a:lstStyle>
          <a:p>
            <a:pPr>
              <a:defRPr/>
            </a:pPr>
            <a:fld id="{2CCD6F36-329E-446D-8083-47BFFF01C4EE}" type="slidenum">
              <a:rPr lang="en-US" altLang="en-US"/>
              <a:pPr>
                <a:defRPr/>
              </a:pPr>
              <a:t>‹#›</a:t>
            </a:fld>
            <a:endParaRPr lang="en-US" altLang="en-US"/>
          </a:p>
        </p:txBody>
      </p:sp>
    </p:spTree>
    <p:extLst>
      <p:ext uri="{BB962C8B-B14F-4D97-AF65-F5344CB8AC3E}">
        <p14:creationId xmlns:p14="http://schemas.microsoft.com/office/powerpoint/2010/main" val="185775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
        <p:nvSpPr>
          <p:cNvPr id="6" name="Rectangle 17"/>
          <p:cNvSpPr>
            <a:spLocks noGrp="1" noChangeArrowheads="1"/>
          </p:cNvSpPr>
          <p:nvPr>
            <p:ph type="sldNum" sz="quarter" idx="12"/>
          </p:nvPr>
        </p:nvSpPr>
        <p:spPr>
          <a:ln/>
        </p:spPr>
        <p:txBody>
          <a:bodyPr/>
          <a:lstStyle>
            <a:lvl1pPr>
              <a:defRPr/>
            </a:lvl1pPr>
          </a:lstStyle>
          <a:p>
            <a:pPr>
              <a:defRPr/>
            </a:pPr>
            <a:fld id="{AF5137A6-25E5-420A-92F3-98BAE968552C}" type="slidenum">
              <a:rPr lang="en-US" altLang="en-US"/>
              <a:pPr>
                <a:defRPr/>
              </a:pPr>
              <a:t>‹#›</a:t>
            </a:fld>
            <a:endParaRPr lang="en-US" altLang="en-US"/>
          </a:p>
        </p:txBody>
      </p:sp>
    </p:spTree>
    <p:extLst>
      <p:ext uri="{BB962C8B-B14F-4D97-AF65-F5344CB8AC3E}">
        <p14:creationId xmlns:p14="http://schemas.microsoft.com/office/powerpoint/2010/main" val="425932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
        <p:nvSpPr>
          <p:cNvPr id="6" name="Rectangle 17"/>
          <p:cNvSpPr>
            <a:spLocks noGrp="1" noChangeArrowheads="1"/>
          </p:cNvSpPr>
          <p:nvPr>
            <p:ph type="sldNum" sz="quarter" idx="12"/>
          </p:nvPr>
        </p:nvSpPr>
        <p:spPr>
          <a:ln/>
        </p:spPr>
        <p:txBody>
          <a:bodyPr/>
          <a:lstStyle>
            <a:lvl1pPr>
              <a:defRPr/>
            </a:lvl1pPr>
          </a:lstStyle>
          <a:p>
            <a:pPr>
              <a:defRPr/>
            </a:pPr>
            <a:fld id="{F4A0BC06-E3C2-4F3C-8548-4FBEE4875516}" type="slidenum">
              <a:rPr lang="en-US" altLang="en-US"/>
              <a:pPr>
                <a:defRPr/>
              </a:pPr>
              <a:t>‹#›</a:t>
            </a:fld>
            <a:endParaRPr lang="en-US" altLang="en-US"/>
          </a:p>
        </p:txBody>
      </p:sp>
    </p:spTree>
    <p:extLst>
      <p:ext uri="{BB962C8B-B14F-4D97-AF65-F5344CB8AC3E}">
        <p14:creationId xmlns:p14="http://schemas.microsoft.com/office/powerpoint/2010/main" val="333375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714500"/>
            <a:ext cx="7772400" cy="857250"/>
          </a:xfrm>
        </p:spPr>
        <p:txBody>
          <a:bodyPr/>
          <a:lstStyle>
            <a:lvl1pPr>
              <a:defRPr/>
            </a:lvl1pPr>
          </a:lstStyle>
          <a:p>
            <a:pPr lvl="0"/>
            <a:r>
              <a:rPr lang="en-US" noProof="0" smtClean="0"/>
              <a:t>Click to edit Master title style</a:t>
            </a:r>
          </a:p>
        </p:txBody>
      </p:sp>
      <p:sp>
        <p:nvSpPr>
          <p:cNvPr id="10243"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20B684C2-CA3E-47F8-AA7D-BBD7376FDDC3}" type="slidenum">
              <a:rPr lang="en-US" altLang="en-US"/>
              <a:pPr>
                <a:defRPr/>
              </a:pPr>
              <a:t>‹#›</a:t>
            </a:fld>
            <a:endParaRPr lang="en-US" altLang="en-US"/>
          </a:p>
        </p:txBody>
      </p:sp>
    </p:spTree>
    <p:extLst>
      <p:ext uri="{BB962C8B-B14F-4D97-AF65-F5344CB8AC3E}">
        <p14:creationId xmlns:p14="http://schemas.microsoft.com/office/powerpoint/2010/main" val="301620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6691A1C4-858B-4CCA-9BBD-9A467DA31DD7}" type="slidenum">
              <a:rPr lang="en-US" altLang="en-US"/>
              <a:pPr>
                <a:defRPr/>
              </a:pPr>
              <a:t>‹#›</a:t>
            </a:fld>
            <a:endParaRPr lang="en-US" altLang="en-US"/>
          </a:p>
        </p:txBody>
      </p:sp>
    </p:spTree>
    <p:extLst>
      <p:ext uri="{BB962C8B-B14F-4D97-AF65-F5344CB8AC3E}">
        <p14:creationId xmlns:p14="http://schemas.microsoft.com/office/powerpoint/2010/main" val="438508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BBB18120-923E-4DE7-83CF-826F3D8BDD6E}" type="slidenum">
              <a:rPr lang="en-US" altLang="en-US"/>
              <a:pPr>
                <a:defRPr/>
              </a:pPr>
              <a:t>‹#›</a:t>
            </a:fld>
            <a:endParaRPr lang="en-US" altLang="en-US"/>
          </a:p>
        </p:txBody>
      </p:sp>
    </p:spTree>
    <p:extLst>
      <p:ext uri="{BB962C8B-B14F-4D97-AF65-F5344CB8AC3E}">
        <p14:creationId xmlns:p14="http://schemas.microsoft.com/office/powerpoint/2010/main" val="206791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83244406-9C13-41F3-8038-57F9A10F0942}" type="slidenum">
              <a:rPr lang="en-US" altLang="en-US"/>
              <a:pPr>
                <a:defRPr/>
              </a:pPr>
              <a:t>‹#›</a:t>
            </a:fld>
            <a:endParaRPr lang="en-US" altLang="en-US"/>
          </a:p>
        </p:txBody>
      </p:sp>
    </p:spTree>
    <p:extLst>
      <p:ext uri="{BB962C8B-B14F-4D97-AF65-F5344CB8AC3E}">
        <p14:creationId xmlns:p14="http://schemas.microsoft.com/office/powerpoint/2010/main" val="15930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A866E776-70DF-4CF2-BB62-2895CEA128B4}" type="slidenum">
              <a:rPr lang="en-US" altLang="en-US"/>
              <a:pPr>
                <a:defRPr/>
              </a:pPr>
              <a:t>‹#›</a:t>
            </a:fld>
            <a:endParaRPr lang="en-US" altLang="en-US"/>
          </a:p>
        </p:txBody>
      </p:sp>
    </p:spTree>
    <p:extLst>
      <p:ext uri="{BB962C8B-B14F-4D97-AF65-F5344CB8AC3E}">
        <p14:creationId xmlns:p14="http://schemas.microsoft.com/office/powerpoint/2010/main" val="784253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10287A38-A193-4F93-AA9D-A6563AD4C19E}" type="slidenum">
              <a:rPr lang="en-US" altLang="en-US"/>
              <a:pPr>
                <a:defRPr/>
              </a:pPr>
              <a:t>‹#›</a:t>
            </a:fld>
            <a:endParaRPr lang="en-US" altLang="en-US"/>
          </a:p>
        </p:txBody>
      </p:sp>
    </p:spTree>
    <p:extLst>
      <p:ext uri="{BB962C8B-B14F-4D97-AF65-F5344CB8AC3E}">
        <p14:creationId xmlns:p14="http://schemas.microsoft.com/office/powerpoint/2010/main" val="2821972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D53DED29-3F58-4A8C-8F4A-064C5CAB258B}" type="slidenum">
              <a:rPr lang="en-US" altLang="en-US"/>
              <a:pPr>
                <a:defRPr/>
              </a:pPr>
              <a:t>‹#›</a:t>
            </a:fld>
            <a:endParaRPr lang="en-US" altLang="en-US"/>
          </a:p>
        </p:txBody>
      </p:sp>
    </p:spTree>
    <p:extLst>
      <p:ext uri="{BB962C8B-B14F-4D97-AF65-F5344CB8AC3E}">
        <p14:creationId xmlns:p14="http://schemas.microsoft.com/office/powerpoint/2010/main" val="3714980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46F3915F-6C73-4A90-BE7F-1090174D6EB3}" type="slidenum">
              <a:rPr lang="en-US" altLang="en-US"/>
              <a:pPr>
                <a:defRPr/>
              </a:pPr>
              <a:t>‹#›</a:t>
            </a:fld>
            <a:endParaRPr lang="en-US" altLang="en-US"/>
          </a:p>
        </p:txBody>
      </p:sp>
    </p:spTree>
    <p:extLst>
      <p:ext uri="{BB962C8B-B14F-4D97-AF65-F5344CB8AC3E}">
        <p14:creationId xmlns:p14="http://schemas.microsoft.com/office/powerpoint/2010/main" val="271876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
        <p:nvSpPr>
          <p:cNvPr id="6" name="Rectangle 17"/>
          <p:cNvSpPr>
            <a:spLocks noGrp="1" noChangeArrowheads="1"/>
          </p:cNvSpPr>
          <p:nvPr>
            <p:ph type="sldNum" sz="quarter" idx="12"/>
          </p:nvPr>
        </p:nvSpPr>
        <p:spPr>
          <a:ln/>
        </p:spPr>
        <p:txBody>
          <a:bodyPr/>
          <a:lstStyle>
            <a:lvl1pPr>
              <a:defRPr/>
            </a:lvl1pPr>
          </a:lstStyle>
          <a:p>
            <a:pPr>
              <a:defRPr/>
            </a:pPr>
            <a:fld id="{CDB5183B-0B29-4F4B-B84A-EB437102F07E}" type="slidenum">
              <a:rPr lang="en-US" altLang="en-US"/>
              <a:pPr>
                <a:defRPr/>
              </a:pPr>
              <a:t>‹#›</a:t>
            </a:fld>
            <a:endParaRPr lang="en-US" altLang="en-US"/>
          </a:p>
        </p:txBody>
      </p:sp>
    </p:spTree>
    <p:extLst>
      <p:ext uri="{BB962C8B-B14F-4D97-AF65-F5344CB8AC3E}">
        <p14:creationId xmlns:p14="http://schemas.microsoft.com/office/powerpoint/2010/main" val="1869561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1A6DC44E-5955-4FA8-AFD6-2B22096DEF4F}" type="slidenum">
              <a:rPr lang="en-US" altLang="en-US"/>
              <a:pPr>
                <a:defRPr/>
              </a:pPr>
              <a:t>‹#›</a:t>
            </a:fld>
            <a:endParaRPr lang="en-US" altLang="en-US"/>
          </a:p>
        </p:txBody>
      </p:sp>
    </p:spTree>
    <p:extLst>
      <p:ext uri="{BB962C8B-B14F-4D97-AF65-F5344CB8AC3E}">
        <p14:creationId xmlns:p14="http://schemas.microsoft.com/office/powerpoint/2010/main" val="33585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9EBABA8C-CA74-49E7-8FA3-201D481AD8FA}" type="slidenum">
              <a:rPr lang="en-US" altLang="en-US"/>
              <a:pPr>
                <a:defRPr/>
              </a:pPr>
              <a:t>‹#›</a:t>
            </a:fld>
            <a:endParaRPr lang="en-US" altLang="en-US"/>
          </a:p>
        </p:txBody>
      </p:sp>
    </p:spTree>
    <p:extLst>
      <p:ext uri="{BB962C8B-B14F-4D97-AF65-F5344CB8AC3E}">
        <p14:creationId xmlns:p14="http://schemas.microsoft.com/office/powerpoint/2010/main" val="157826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Narrow"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Narrow"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Narrow" panose="020B0606020202030204" pitchFamily="34" charset="0"/>
              </a:defRPr>
            </a:lvl1pPr>
          </a:lstStyle>
          <a:p>
            <a:pPr>
              <a:defRPr/>
            </a:pPr>
            <a:fld id="{5436AE24-DBB5-42B7-92FC-A058103A0A42}" type="slidenum">
              <a:rPr lang="en-US" altLang="en-US"/>
              <a:pPr>
                <a:defRPr/>
              </a:pPr>
              <a:t>‹#›</a:t>
            </a:fld>
            <a:endParaRPr lang="en-US" altLang="en-US"/>
          </a:p>
        </p:txBody>
      </p:sp>
    </p:spTree>
    <p:extLst>
      <p:ext uri="{BB962C8B-B14F-4D97-AF65-F5344CB8AC3E}">
        <p14:creationId xmlns:p14="http://schemas.microsoft.com/office/powerpoint/2010/main" val="195640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en-US"/>
          </a:p>
        </p:txBody>
      </p:sp>
      <p:sp>
        <p:nvSpPr>
          <p:cNvPr id="5" name="Rectangle 16"/>
          <p:cNvSpPr>
            <a:spLocks noGrp="1" noChangeArrowheads="1"/>
          </p:cNvSpPr>
          <p:nvPr>
            <p:ph type="ftr" sz="quarter" idx="11"/>
          </p:nvPr>
        </p:nvSpPr>
        <p:spPr>
          <a:ln/>
        </p:spPr>
        <p:txBody>
          <a:bodyPr/>
          <a:lstStyle>
            <a:lvl1pPr>
              <a:defRPr/>
            </a:lvl1pPr>
          </a:lstStyle>
          <a:p>
            <a:pPr>
              <a:defRPr/>
            </a:pPr>
            <a:endParaRPr lang="en-US"/>
          </a:p>
        </p:txBody>
      </p:sp>
      <p:sp>
        <p:nvSpPr>
          <p:cNvPr id="6" name="Rectangle 17"/>
          <p:cNvSpPr>
            <a:spLocks noGrp="1" noChangeArrowheads="1"/>
          </p:cNvSpPr>
          <p:nvPr>
            <p:ph type="sldNum" sz="quarter" idx="12"/>
          </p:nvPr>
        </p:nvSpPr>
        <p:spPr>
          <a:ln/>
        </p:spPr>
        <p:txBody>
          <a:bodyPr/>
          <a:lstStyle>
            <a:lvl1pPr>
              <a:defRPr/>
            </a:lvl1pPr>
          </a:lstStyle>
          <a:p>
            <a:pPr>
              <a:defRPr/>
            </a:pPr>
            <a:fld id="{FC2EEDCC-27F0-498F-8D5C-7182A23FF3C7}" type="slidenum">
              <a:rPr lang="en-US" altLang="en-US"/>
              <a:pPr>
                <a:defRPr/>
              </a:pPr>
              <a:t>‹#›</a:t>
            </a:fld>
            <a:endParaRPr lang="en-US" altLang="en-US"/>
          </a:p>
        </p:txBody>
      </p:sp>
    </p:spTree>
    <p:extLst>
      <p:ext uri="{BB962C8B-B14F-4D97-AF65-F5344CB8AC3E}">
        <p14:creationId xmlns:p14="http://schemas.microsoft.com/office/powerpoint/2010/main" val="89469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573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573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
        <p:nvSpPr>
          <p:cNvPr id="7" name="Rectangle 17"/>
          <p:cNvSpPr>
            <a:spLocks noGrp="1" noChangeArrowheads="1"/>
          </p:cNvSpPr>
          <p:nvPr>
            <p:ph type="sldNum" sz="quarter" idx="12"/>
          </p:nvPr>
        </p:nvSpPr>
        <p:spPr>
          <a:ln/>
        </p:spPr>
        <p:txBody>
          <a:bodyPr/>
          <a:lstStyle>
            <a:lvl1pPr>
              <a:defRPr/>
            </a:lvl1pPr>
          </a:lstStyle>
          <a:p>
            <a:pPr>
              <a:defRPr/>
            </a:pPr>
            <a:fld id="{A1A3845E-EA7D-4741-AFE5-0987FFB20F62}" type="slidenum">
              <a:rPr lang="en-US" altLang="en-US"/>
              <a:pPr>
                <a:defRPr/>
              </a:pPr>
              <a:t>‹#›</a:t>
            </a:fld>
            <a:endParaRPr lang="en-US" altLang="en-US"/>
          </a:p>
        </p:txBody>
      </p:sp>
    </p:spTree>
    <p:extLst>
      <p:ext uri="{BB962C8B-B14F-4D97-AF65-F5344CB8AC3E}">
        <p14:creationId xmlns:p14="http://schemas.microsoft.com/office/powerpoint/2010/main" val="266937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dt" sz="half" idx="10"/>
          </p:nvPr>
        </p:nvSpPr>
        <p:spPr>
          <a:ln/>
        </p:spPr>
        <p:txBody>
          <a:bodyPr/>
          <a:lstStyle>
            <a:lvl1pPr>
              <a:defRPr/>
            </a:lvl1pPr>
          </a:lstStyle>
          <a:p>
            <a:pPr>
              <a:defRPr/>
            </a:pPr>
            <a:endParaRPr lang="en-US"/>
          </a:p>
        </p:txBody>
      </p:sp>
      <p:sp>
        <p:nvSpPr>
          <p:cNvPr id="8" name="Rectangle 16"/>
          <p:cNvSpPr>
            <a:spLocks noGrp="1" noChangeArrowheads="1"/>
          </p:cNvSpPr>
          <p:nvPr>
            <p:ph type="ftr" sz="quarter" idx="11"/>
          </p:nvPr>
        </p:nvSpPr>
        <p:spPr>
          <a:ln/>
        </p:spPr>
        <p:txBody>
          <a:bodyPr/>
          <a:lstStyle>
            <a:lvl1pPr>
              <a:defRPr/>
            </a:lvl1pPr>
          </a:lstStyle>
          <a:p>
            <a:pPr>
              <a:defRPr/>
            </a:pPr>
            <a:endParaRPr lang="en-US"/>
          </a:p>
        </p:txBody>
      </p:sp>
      <p:sp>
        <p:nvSpPr>
          <p:cNvPr id="9" name="Rectangle 17"/>
          <p:cNvSpPr>
            <a:spLocks noGrp="1" noChangeArrowheads="1"/>
          </p:cNvSpPr>
          <p:nvPr>
            <p:ph type="sldNum" sz="quarter" idx="12"/>
          </p:nvPr>
        </p:nvSpPr>
        <p:spPr>
          <a:ln/>
        </p:spPr>
        <p:txBody>
          <a:bodyPr/>
          <a:lstStyle>
            <a:lvl1pPr>
              <a:defRPr/>
            </a:lvl1pPr>
          </a:lstStyle>
          <a:p>
            <a:pPr>
              <a:defRPr/>
            </a:pPr>
            <a:fld id="{C20B3B45-8870-4F28-B240-69EE316131FE}" type="slidenum">
              <a:rPr lang="en-US" altLang="en-US"/>
              <a:pPr>
                <a:defRPr/>
              </a:pPr>
              <a:t>‹#›</a:t>
            </a:fld>
            <a:endParaRPr lang="en-US" altLang="en-US"/>
          </a:p>
        </p:txBody>
      </p:sp>
    </p:spTree>
    <p:extLst>
      <p:ext uri="{BB962C8B-B14F-4D97-AF65-F5344CB8AC3E}">
        <p14:creationId xmlns:p14="http://schemas.microsoft.com/office/powerpoint/2010/main" val="19989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a:ln/>
        </p:spPr>
        <p:txBody>
          <a:bodyPr/>
          <a:lstStyle>
            <a:lvl1pPr>
              <a:defRPr/>
            </a:lvl1pPr>
          </a:lstStyle>
          <a:p>
            <a:pPr>
              <a:defRPr/>
            </a:pPr>
            <a:endParaRPr lang="en-US"/>
          </a:p>
        </p:txBody>
      </p:sp>
      <p:sp>
        <p:nvSpPr>
          <p:cNvPr id="4" name="Rectangle 16"/>
          <p:cNvSpPr>
            <a:spLocks noGrp="1" noChangeArrowheads="1"/>
          </p:cNvSpPr>
          <p:nvPr>
            <p:ph type="ftr" sz="quarter" idx="11"/>
          </p:nvPr>
        </p:nvSpPr>
        <p:spPr>
          <a:ln/>
        </p:spPr>
        <p:txBody>
          <a:bodyPr/>
          <a:lstStyle>
            <a:lvl1pPr>
              <a:defRPr/>
            </a:lvl1pPr>
          </a:lstStyle>
          <a:p>
            <a:pPr>
              <a:defRPr/>
            </a:pPr>
            <a:endParaRPr lang="en-US"/>
          </a:p>
        </p:txBody>
      </p:sp>
      <p:sp>
        <p:nvSpPr>
          <p:cNvPr id="5" name="Rectangle 17"/>
          <p:cNvSpPr>
            <a:spLocks noGrp="1" noChangeArrowheads="1"/>
          </p:cNvSpPr>
          <p:nvPr>
            <p:ph type="sldNum" sz="quarter" idx="12"/>
          </p:nvPr>
        </p:nvSpPr>
        <p:spPr>
          <a:ln/>
        </p:spPr>
        <p:txBody>
          <a:bodyPr/>
          <a:lstStyle>
            <a:lvl1pPr>
              <a:defRPr/>
            </a:lvl1pPr>
          </a:lstStyle>
          <a:p>
            <a:pPr>
              <a:defRPr/>
            </a:pPr>
            <a:fld id="{2CB18743-5BA2-4BCD-9AF4-26F123062CD7}" type="slidenum">
              <a:rPr lang="en-US" altLang="en-US"/>
              <a:pPr>
                <a:defRPr/>
              </a:pPr>
              <a:t>‹#›</a:t>
            </a:fld>
            <a:endParaRPr lang="en-US" altLang="en-US"/>
          </a:p>
        </p:txBody>
      </p:sp>
    </p:spTree>
    <p:extLst>
      <p:ext uri="{BB962C8B-B14F-4D97-AF65-F5344CB8AC3E}">
        <p14:creationId xmlns:p14="http://schemas.microsoft.com/office/powerpoint/2010/main" val="2662240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en-US"/>
          </a:p>
        </p:txBody>
      </p:sp>
      <p:sp>
        <p:nvSpPr>
          <p:cNvPr id="3" name="Rectangle 16"/>
          <p:cNvSpPr>
            <a:spLocks noGrp="1" noChangeArrowheads="1"/>
          </p:cNvSpPr>
          <p:nvPr>
            <p:ph type="ftr" sz="quarter" idx="11"/>
          </p:nvPr>
        </p:nvSpPr>
        <p:spPr>
          <a:ln/>
        </p:spPr>
        <p:txBody>
          <a:bodyPr/>
          <a:lstStyle>
            <a:lvl1pPr>
              <a:defRPr/>
            </a:lvl1pPr>
          </a:lstStyle>
          <a:p>
            <a:pPr>
              <a:defRPr/>
            </a:pPr>
            <a:endParaRPr lang="en-US"/>
          </a:p>
        </p:txBody>
      </p:sp>
      <p:sp>
        <p:nvSpPr>
          <p:cNvPr id="4" name="Rectangle 17"/>
          <p:cNvSpPr>
            <a:spLocks noGrp="1" noChangeArrowheads="1"/>
          </p:cNvSpPr>
          <p:nvPr>
            <p:ph type="sldNum" sz="quarter" idx="12"/>
          </p:nvPr>
        </p:nvSpPr>
        <p:spPr>
          <a:ln/>
        </p:spPr>
        <p:txBody>
          <a:bodyPr/>
          <a:lstStyle>
            <a:lvl1pPr>
              <a:defRPr/>
            </a:lvl1pPr>
          </a:lstStyle>
          <a:p>
            <a:pPr>
              <a:defRPr/>
            </a:pPr>
            <a:fld id="{8AE68AC7-C0BD-4F2B-B256-04F3F4478BF4}" type="slidenum">
              <a:rPr lang="en-US" altLang="en-US"/>
              <a:pPr>
                <a:defRPr/>
              </a:pPr>
              <a:t>‹#›</a:t>
            </a:fld>
            <a:endParaRPr lang="en-US" altLang="en-US"/>
          </a:p>
        </p:txBody>
      </p:sp>
    </p:spTree>
    <p:extLst>
      <p:ext uri="{BB962C8B-B14F-4D97-AF65-F5344CB8AC3E}">
        <p14:creationId xmlns:p14="http://schemas.microsoft.com/office/powerpoint/2010/main" val="60624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
        <p:nvSpPr>
          <p:cNvPr id="7" name="Rectangle 17"/>
          <p:cNvSpPr>
            <a:spLocks noGrp="1" noChangeArrowheads="1"/>
          </p:cNvSpPr>
          <p:nvPr>
            <p:ph type="sldNum" sz="quarter" idx="12"/>
          </p:nvPr>
        </p:nvSpPr>
        <p:spPr>
          <a:ln/>
        </p:spPr>
        <p:txBody>
          <a:bodyPr/>
          <a:lstStyle>
            <a:lvl1pPr>
              <a:defRPr/>
            </a:lvl1pPr>
          </a:lstStyle>
          <a:p>
            <a:pPr>
              <a:defRPr/>
            </a:pPr>
            <a:fld id="{895F22F5-8B72-48CD-91A2-3B3F89310E7D}" type="slidenum">
              <a:rPr lang="en-US" altLang="en-US"/>
              <a:pPr>
                <a:defRPr/>
              </a:pPr>
              <a:t>‹#›</a:t>
            </a:fld>
            <a:endParaRPr lang="en-US" altLang="en-US"/>
          </a:p>
        </p:txBody>
      </p:sp>
    </p:spTree>
    <p:extLst>
      <p:ext uri="{BB962C8B-B14F-4D97-AF65-F5344CB8AC3E}">
        <p14:creationId xmlns:p14="http://schemas.microsoft.com/office/powerpoint/2010/main" val="55683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US"/>
          </a:p>
        </p:txBody>
      </p:sp>
      <p:sp>
        <p:nvSpPr>
          <p:cNvPr id="6" name="Rectangle 16"/>
          <p:cNvSpPr>
            <a:spLocks noGrp="1" noChangeArrowheads="1"/>
          </p:cNvSpPr>
          <p:nvPr>
            <p:ph type="ftr" sz="quarter" idx="11"/>
          </p:nvPr>
        </p:nvSpPr>
        <p:spPr>
          <a:ln/>
        </p:spPr>
        <p:txBody>
          <a:bodyPr/>
          <a:lstStyle>
            <a:lvl1pPr>
              <a:defRPr/>
            </a:lvl1pPr>
          </a:lstStyle>
          <a:p>
            <a:pPr>
              <a:defRPr/>
            </a:pPr>
            <a:endParaRPr lang="en-US"/>
          </a:p>
        </p:txBody>
      </p:sp>
      <p:sp>
        <p:nvSpPr>
          <p:cNvPr id="7" name="Rectangle 17"/>
          <p:cNvSpPr>
            <a:spLocks noGrp="1" noChangeArrowheads="1"/>
          </p:cNvSpPr>
          <p:nvPr>
            <p:ph type="sldNum" sz="quarter" idx="12"/>
          </p:nvPr>
        </p:nvSpPr>
        <p:spPr>
          <a:ln/>
        </p:spPr>
        <p:txBody>
          <a:bodyPr/>
          <a:lstStyle>
            <a:lvl1pPr>
              <a:defRPr/>
            </a:lvl1pPr>
          </a:lstStyle>
          <a:p>
            <a:pPr>
              <a:defRPr/>
            </a:pPr>
            <a:fld id="{C45B1D16-A97F-41FF-9DB8-5D664F5B3D00}" type="slidenum">
              <a:rPr lang="en-US" altLang="en-US"/>
              <a:pPr>
                <a:defRPr/>
              </a:pPr>
              <a:t>‹#›</a:t>
            </a:fld>
            <a:endParaRPr lang="en-US" altLang="en-US"/>
          </a:p>
        </p:txBody>
      </p:sp>
    </p:spTree>
    <p:extLst>
      <p:ext uri="{BB962C8B-B14F-4D97-AF65-F5344CB8AC3E}">
        <p14:creationId xmlns:p14="http://schemas.microsoft.com/office/powerpoint/2010/main" val="198249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1113" y="-1588"/>
            <a:ext cx="9166226" cy="5172076"/>
            <a:chOff x="-7" y="-2"/>
            <a:chExt cx="5774" cy="4345"/>
          </a:xfrm>
        </p:grpSpPr>
        <p:grpSp>
          <p:nvGrpSpPr>
            <p:cNvPr id="1032" name="Group 3"/>
            <p:cNvGrpSpPr>
              <a:grpSpLocks/>
            </p:cNvGrpSpPr>
            <p:nvPr userDrawn="1"/>
          </p:nvGrpSpPr>
          <p:grpSpPr bwMode="auto">
            <a:xfrm>
              <a:off x="-7" y="10"/>
              <a:ext cx="5774" cy="4333"/>
              <a:chOff x="-7" y="10"/>
              <a:chExt cx="5774" cy="4333"/>
            </a:xfrm>
          </p:grpSpPr>
          <p:sp>
            <p:nvSpPr>
              <p:cNvPr id="1034" name="Freeform 4"/>
              <p:cNvSpPr>
                <a:spLocks/>
              </p:cNvSpPr>
              <p:nvPr/>
            </p:nvSpPr>
            <p:spPr bwMode="hidden">
              <a:xfrm>
                <a:off x="-7" y="1157"/>
                <a:ext cx="1429" cy="1707"/>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5"/>
              <p:cNvSpPr>
                <a:spLocks/>
              </p:cNvSpPr>
              <p:nvPr/>
            </p:nvSpPr>
            <p:spPr bwMode="hidden">
              <a:xfrm>
                <a:off x="68" y="10"/>
                <a:ext cx="528" cy="496"/>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6"/>
              <p:cNvSpPr>
                <a:spLocks/>
              </p:cNvSpPr>
              <p:nvPr/>
            </p:nvSpPr>
            <p:spPr bwMode="hidden">
              <a:xfrm>
                <a:off x="751" y="223"/>
                <a:ext cx="1428" cy="1430"/>
              </a:xfrm>
              <a:custGeom>
                <a:avLst/>
                <a:gdLst>
                  <a:gd name="T0" fmla="*/ 1 w 2312"/>
                  <a:gd name="T1" fmla="*/ 1 h 2313"/>
                  <a:gd name="T2" fmla="*/ 1 w 2312"/>
                  <a:gd name="T3" fmla="*/ 1 h 2313"/>
                  <a:gd name="T4" fmla="*/ 1 w 2312"/>
                  <a:gd name="T5" fmla="*/ 0 h 2313"/>
                  <a:gd name="T6" fmla="*/ 1 w 2312"/>
                  <a:gd name="T7" fmla="*/ 1 h 2313"/>
                  <a:gd name="T8" fmla="*/ 1 w 2312"/>
                  <a:gd name="T9" fmla="*/ 1 h 2313"/>
                  <a:gd name="T10" fmla="*/ 1 w 2312"/>
                  <a:gd name="T11" fmla="*/ 1 h 2313"/>
                  <a:gd name="T12" fmla="*/ 1 w 2312"/>
                  <a:gd name="T13" fmla="*/ 1 h 2313"/>
                  <a:gd name="T14" fmla="*/ 1 w 2312"/>
                  <a:gd name="T15" fmla="*/ 1 h 2313"/>
                  <a:gd name="T16" fmla="*/ 1 w 2312"/>
                  <a:gd name="T17" fmla="*/ 1 h 2313"/>
                  <a:gd name="T18" fmla="*/ 1 w 2312"/>
                  <a:gd name="T19" fmla="*/ 1 h 2313"/>
                  <a:gd name="T20" fmla="*/ 1 w 2312"/>
                  <a:gd name="T21" fmla="*/ 1 h 2313"/>
                  <a:gd name="T22" fmla="*/ 1 w 2312"/>
                  <a:gd name="T23" fmla="*/ 1 h 2313"/>
                  <a:gd name="T24" fmla="*/ 1 w 2312"/>
                  <a:gd name="T25" fmla="*/ 1 h 2313"/>
                  <a:gd name="T26" fmla="*/ 1 w 2312"/>
                  <a:gd name="T27" fmla="*/ 1 h 2313"/>
                  <a:gd name="T28" fmla="*/ 1 w 2312"/>
                  <a:gd name="T29" fmla="*/ 1 h 2313"/>
                  <a:gd name="T30" fmla="*/ 0 w 2312"/>
                  <a:gd name="T31" fmla="*/ 1 h 2313"/>
                  <a:gd name="T32" fmla="*/ 1 w 2312"/>
                  <a:gd name="T33" fmla="*/ 1 h 2313"/>
                  <a:gd name="T34" fmla="*/ 1 w 2312"/>
                  <a:gd name="T35" fmla="*/ 1 h 2313"/>
                  <a:gd name="T36" fmla="*/ 1 w 2312"/>
                  <a:gd name="T37" fmla="*/ 2 h 2313"/>
                  <a:gd name="T38" fmla="*/ 1 w 2312"/>
                  <a:gd name="T39" fmla="*/ 2 h 2313"/>
                  <a:gd name="T40" fmla="*/ 1 w 2312"/>
                  <a:gd name="T41" fmla="*/ 2 h 2313"/>
                  <a:gd name="T42" fmla="*/ 1 w 2312"/>
                  <a:gd name="T43" fmla="*/ 2 h 2313"/>
                  <a:gd name="T44" fmla="*/ 1 w 2312"/>
                  <a:gd name="T45" fmla="*/ 2 h 2313"/>
                  <a:gd name="T46" fmla="*/ 1 w 2312"/>
                  <a:gd name="T47" fmla="*/ 2 h 2313"/>
                  <a:gd name="T48" fmla="*/ 1 w 2312"/>
                  <a:gd name="T49" fmla="*/ 2 h 2313"/>
                  <a:gd name="T50" fmla="*/ 1 w 2312"/>
                  <a:gd name="T51" fmla="*/ 2 h 2313"/>
                  <a:gd name="T52" fmla="*/ 1 w 2312"/>
                  <a:gd name="T53" fmla="*/ 2 h 2313"/>
                  <a:gd name="T54" fmla="*/ 1 w 2312"/>
                  <a:gd name="T55" fmla="*/ 2 h 2313"/>
                  <a:gd name="T56" fmla="*/ 1 w 2312"/>
                  <a:gd name="T57" fmla="*/ 2 h 2313"/>
                  <a:gd name="T58" fmla="*/ 1 w 2312"/>
                  <a:gd name="T59" fmla="*/ 2 h 2313"/>
                  <a:gd name="T60" fmla="*/ 2 w 2312"/>
                  <a:gd name="T61" fmla="*/ 2 h 2313"/>
                  <a:gd name="T62" fmla="*/ 2 w 2312"/>
                  <a:gd name="T63" fmla="*/ 2 h 2313"/>
                  <a:gd name="T64" fmla="*/ 2 w 2312"/>
                  <a:gd name="T65" fmla="*/ 2 h 2313"/>
                  <a:gd name="T66" fmla="*/ 2 w 2312"/>
                  <a:gd name="T67" fmla="*/ 2 h 2313"/>
                  <a:gd name="T68" fmla="*/ 2 w 2312"/>
                  <a:gd name="T69" fmla="*/ 2 h 2313"/>
                  <a:gd name="T70" fmla="*/ 2 w 2312"/>
                  <a:gd name="T71" fmla="*/ 2 h 2313"/>
                  <a:gd name="T72" fmla="*/ 2 w 2312"/>
                  <a:gd name="T73" fmla="*/ 1 h 2313"/>
                  <a:gd name="T74" fmla="*/ 2 w 2312"/>
                  <a:gd name="T75" fmla="*/ 1 h 2313"/>
                  <a:gd name="T76" fmla="*/ 2 w 2312"/>
                  <a:gd name="T77" fmla="*/ 1 h 2313"/>
                  <a:gd name="T78" fmla="*/ 2 w 2312"/>
                  <a:gd name="T79" fmla="*/ 1 h 2313"/>
                  <a:gd name="T80" fmla="*/ 2 w 2312"/>
                  <a:gd name="T81" fmla="*/ 1 h 2313"/>
                  <a:gd name="T82" fmla="*/ 2 w 2312"/>
                  <a:gd name="T83" fmla="*/ 1 h 2313"/>
                  <a:gd name="T84" fmla="*/ 2 w 2312"/>
                  <a:gd name="T85" fmla="*/ 1 h 2313"/>
                  <a:gd name="T86" fmla="*/ 2 w 2312"/>
                  <a:gd name="T87" fmla="*/ 1 h 2313"/>
                  <a:gd name="T88" fmla="*/ 2 w 2312"/>
                  <a:gd name="T89" fmla="*/ 1 h 2313"/>
                  <a:gd name="T90" fmla="*/ 2 w 2312"/>
                  <a:gd name="T91" fmla="*/ 1 h 2313"/>
                  <a:gd name="T92" fmla="*/ 2 w 2312"/>
                  <a:gd name="T93" fmla="*/ 1 h 2313"/>
                  <a:gd name="T94" fmla="*/ 2 w 2312"/>
                  <a:gd name="T95" fmla="*/ 1 h 2313"/>
                  <a:gd name="T96" fmla="*/ 1 w 2312"/>
                  <a:gd name="T97" fmla="*/ 1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7"/>
              <p:cNvSpPr>
                <a:spLocks/>
              </p:cNvSpPr>
              <p:nvPr/>
            </p:nvSpPr>
            <p:spPr bwMode="hidden">
              <a:xfrm>
                <a:off x="1595" y="800"/>
                <a:ext cx="2312" cy="2314"/>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8 h 2313"/>
                  <a:gd name="T32" fmla="*/ 351 w 2312"/>
                  <a:gd name="T33" fmla="*/ 1268 h 2313"/>
                  <a:gd name="T34" fmla="*/ 384 w 2312"/>
                  <a:gd name="T35" fmla="*/ 1426 h 2313"/>
                  <a:gd name="T36" fmla="*/ 125 w 2312"/>
                  <a:gd name="T37" fmla="*/ 1660 h 2313"/>
                  <a:gd name="T38" fmla="*/ 217 w 2312"/>
                  <a:gd name="T39" fmla="*/ 1802 h 2313"/>
                  <a:gd name="T40" fmla="*/ 509 w 2312"/>
                  <a:gd name="T41" fmla="*/ 1668 h 2313"/>
                  <a:gd name="T42" fmla="*/ 618 w 2312"/>
                  <a:gd name="T43" fmla="*/ 1777 h 2313"/>
                  <a:gd name="T44" fmla="*/ 467 w 2312"/>
                  <a:gd name="T45" fmla="*/ 2052 h 2313"/>
                  <a:gd name="T46" fmla="*/ 609 w 2312"/>
                  <a:gd name="T47" fmla="*/ 2169 h 2313"/>
                  <a:gd name="T48" fmla="*/ 868 w 2312"/>
                  <a:gd name="T49" fmla="*/ 1919 h 2313"/>
                  <a:gd name="T50" fmla="*/ 1018 w 2312"/>
                  <a:gd name="T51" fmla="*/ 1969 h 2313"/>
                  <a:gd name="T52" fmla="*/ 1052 w 2312"/>
                  <a:gd name="T53" fmla="*/ 2311 h 2313"/>
                  <a:gd name="T54" fmla="*/ 1277 w 2312"/>
                  <a:gd name="T55" fmla="*/ 2320 h 2313"/>
                  <a:gd name="T56" fmla="*/ 1302 w 2312"/>
                  <a:gd name="T57" fmla="*/ 1961 h 2313"/>
                  <a:gd name="T58" fmla="*/ 1494 w 2312"/>
                  <a:gd name="T59" fmla="*/ 1911 h 2313"/>
                  <a:gd name="T60" fmla="*/ 1720 w 2312"/>
                  <a:gd name="T61" fmla="*/ 2161 h 2313"/>
                  <a:gd name="T62" fmla="*/ 1870 w 2312"/>
                  <a:gd name="T63" fmla="*/ 2069 h 2313"/>
                  <a:gd name="T64" fmla="*/ 1720 w 2312"/>
                  <a:gd name="T65" fmla="*/ 1769 h 2313"/>
                  <a:gd name="T66" fmla="*/ 1820 w 2312"/>
                  <a:gd name="T67" fmla="*/ 1643 h 2313"/>
                  <a:gd name="T68" fmla="*/ 2120 w 2312"/>
                  <a:gd name="T69" fmla="*/ 1785 h 2313"/>
                  <a:gd name="T70" fmla="*/ 2212 w 2312"/>
                  <a:gd name="T71" fmla="*/ 1627 h 2313"/>
                  <a:gd name="T72" fmla="*/ 1937 w 2312"/>
                  <a:gd name="T73" fmla="*/ 1426 h 2313"/>
                  <a:gd name="T74" fmla="*/ 1970 w 2312"/>
                  <a:gd name="T75" fmla="*/ 1251 h 2313"/>
                  <a:gd name="T76" fmla="*/ 2312 w 2312"/>
                  <a:gd name="T77" fmla="*/ 1218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8"/>
              <p:cNvSpPr>
                <a:spLocks/>
              </p:cNvSpPr>
              <p:nvPr/>
            </p:nvSpPr>
            <p:spPr bwMode="hidden">
              <a:xfrm>
                <a:off x="2" y="3021"/>
                <a:ext cx="2153" cy="1322"/>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85 h 1321"/>
                  <a:gd name="T26" fmla="*/ 327 w 2153"/>
                  <a:gd name="T27" fmla="*/ 940 h 1321"/>
                  <a:gd name="T28" fmla="*/ 7 w 2153"/>
                  <a:gd name="T29" fmla="*/ 963 h 1321"/>
                  <a:gd name="T30" fmla="*/ 0 w 2153"/>
                  <a:gd name="T31" fmla="*/ 1135 h 1321"/>
                  <a:gd name="T32" fmla="*/ 327 w 2153"/>
                  <a:gd name="T33" fmla="*/ 1181 h 1321"/>
                  <a:gd name="T34" fmla="*/ 358 w 2153"/>
                  <a:gd name="T35" fmla="*/ 1328 h 1321"/>
                  <a:gd name="T36" fmla="*/ 1804 w 2153"/>
                  <a:gd name="T37" fmla="*/ 1328 h 1321"/>
                  <a:gd name="T38" fmla="*/ 1835 w 2153"/>
                  <a:gd name="T39" fmla="*/ 1165 h 1321"/>
                  <a:gd name="T40" fmla="*/ 2153 w 2153"/>
                  <a:gd name="T41" fmla="*/ 1135 h 1321"/>
                  <a:gd name="T42" fmla="*/ 2146 w 2153"/>
                  <a:gd name="T43" fmla="*/ 971 h 1321"/>
                  <a:gd name="T44" fmla="*/ 1827 w 2153"/>
                  <a:gd name="T45" fmla="*/ 924 h 1321"/>
                  <a:gd name="T46" fmla="*/ 1795 w 2153"/>
                  <a:gd name="T47" fmla="*/ 800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9"/>
              <p:cNvSpPr>
                <a:spLocks/>
              </p:cNvSpPr>
              <p:nvPr/>
            </p:nvSpPr>
            <p:spPr bwMode="hidden">
              <a:xfrm>
                <a:off x="2831" y="2788"/>
                <a:ext cx="1426" cy="1426"/>
              </a:xfrm>
              <a:custGeom>
                <a:avLst/>
                <a:gdLst>
                  <a:gd name="T0" fmla="*/ 1 w 2312"/>
                  <a:gd name="T1" fmla="*/ 1 h 2313"/>
                  <a:gd name="T2" fmla="*/ 1 w 2312"/>
                  <a:gd name="T3" fmla="*/ 1 h 2313"/>
                  <a:gd name="T4" fmla="*/ 1 w 2312"/>
                  <a:gd name="T5" fmla="*/ 0 h 2313"/>
                  <a:gd name="T6" fmla="*/ 1 w 2312"/>
                  <a:gd name="T7" fmla="*/ 1 h 2313"/>
                  <a:gd name="T8" fmla="*/ 1 w 2312"/>
                  <a:gd name="T9" fmla="*/ 1 h 2313"/>
                  <a:gd name="T10" fmla="*/ 1 w 2312"/>
                  <a:gd name="T11" fmla="*/ 1 h 2313"/>
                  <a:gd name="T12" fmla="*/ 1 w 2312"/>
                  <a:gd name="T13" fmla="*/ 1 h 2313"/>
                  <a:gd name="T14" fmla="*/ 1 w 2312"/>
                  <a:gd name="T15" fmla="*/ 1 h 2313"/>
                  <a:gd name="T16" fmla="*/ 1 w 2312"/>
                  <a:gd name="T17" fmla="*/ 1 h 2313"/>
                  <a:gd name="T18" fmla="*/ 1 w 2312"/>
                  <a:gd name="T19" fmla="*/ 1 h 2313"/>
                  <a:gd name="T20" fmla="*/ 1 w 2312"/>
                  <a:gd name="T21" fmla="*/ 1 h 2313"/>
                  <a:gd name="T22" fmla="*/ 1 w 2312"/>
                  <a:gd name="T23" fmla="*/ 1 h 2313"/>
                  <a:gd name="T24" fmla="*/ 1 w 2312"/>
                  <a:gd name="T25" fmla="*/ 1 h 2313"/>
                  <a:gd name="T26" fmla="*/ 1 w 2312"/>
                  <a:gd name="T27" fmla="*/ 1 h 2313"/>
                  <a:gd name="T28" fmla="*/ 1 w 2312"/>
                  <a:gd name="T29" fmla="*/ 1 h 2313"/>
                  <a:gd name="T30" fmla="*/ 0 w 2312"/>
                  <a:gd name="T31" fmla="*/ 1 h 2313"/>
                  <a:gd name="T32" fmla="*/ 1 w 2312"/>
                  <a:gd name="T33" fmla="*/ 1 h 2313"/>
                  <a:gd name="T34" fmla="*/ 1 w 2312"/>
                  <a:gd name="T35" fmla="*/ 1 h 2313"/>
                  <a:gd name="T36" fmla="*/ 1 w 2312"/>
                  <a:gd name="T37" fmla="*/ 2 h 2313"/>
                  <a:gd name="T38" fmla="*/ 1 w 2312"/>
                  <a:gd name="T39" fmla="*/ 2 h 2313"/>
                  <a:gd name="T40" fmla="*/ 1 w 2312"/>
                  <a:gd name="T41" fmla="*/ 2 h 2313"/>
                  <a:gd name="T42" fmla="*/ 1 w 2312"/>
                  <a:gd name="T43" fmla="*/ 2 h 2313"/>
                  <a:gd name="T44" fmla="*/ 1 w 2312"/>
                  <a:gd name="T45" fmla="*/ 2 h 2313"/>
                  <a:gd name="T46" fmla="*/ 1 w 2312"/>
                  <a:gd name="T47" fmla="*/ 2 h 2313"/>
                  <a:gd name="T48" fmla="*/ 1 w 2312"/>
                  <a:gd name="T49" fmla="*/ 2 h 2313"/>
                  <a:gd name="T50" fmla="*/ 1 w 2312"/>
                  <a:gd name="T51" fmla="*/ 2 h 2313"/>
                  <a:gd name="T52" fmla="*/ 1 w 2312"/>
                  <a:gd name="T53" fmla="*/ 2 h 2313"/>
                  <a:gd name="T54" fmla="*/ 1 w 2312"/>
                  <a:gd name="T55" fmla="*/ 2 h 2313"/>
                  <a:gd name="T56" fmla="*/ 1 w 2312"/>
                  <a:gd name="T57" fmla="*/ 2 h 2313"/>
                  <a:gd name="T58" fmla="*/ 1 w 2312"/>
                  <a:gd name="T59" fmla="*/ 2 h 2313"/>
                  <a:gd name="T60" fmla="*/ 2 w 2312"/>
                  <a:gd name="T61" fmla="*/ 2 h 2313"/>
                  <a:gd name="T62" fmla="*/ 2 w 2312"/>
                  <a:gd name="T63" fmla="*/ 2 h 2313"/>
                  <a:gd name="T64" fmla="*/ 2 w 2312"/>
                  <a:gd name="T65" fmla="*/ 2 h 2313"/>
                  <a:gd name="T66" fmla="*/ 2 w 2312"/>
                  <a:gd name="T67" fmla="*/ 2 h 2313"/>
                  <a:gd name="T68" fmla="*/ 2 w 2312"/>
                  <a:gd name="T69" fmla="*/ 2 h 2313"/>
                  <a:gd name="T70" fmla="*/ 2 w 2312"/>
                  <a:gd name="T71" fmla="*/ 2 h 2313"/>
                  <a:gd name="T72" fmla="*/ 2 w 2312"/>
                  <a:gd name="T73" fmla="*/ 1 h 2313"/>
                  <a:gd name="T74" fmla="*/ 2 w 2312"/>
                  <a:gd name="T75" fmla="*/ 1 h 2313"/>
                  <a:gd name="T76" fmla="*/ 2 w 2312"/>
                  <a:gd name="T77" fmla="*/ 1 h 2313"/>
                  <a:gd name="T78" fmla="*/ 2 w 2312"/>
                  <a:gd name="T79" fmla="*/ 1 h 2313"/>
                  <a:gd name="T80" fmla="*/ 2 w 2312"/>
                  <a:gd name="T81" fmla="*/ 1 h 2313"/>
                  <a:gd name="T82" fmla="*/ 2 w 2312"/>
                  <a:gd name="T83" fmla="*/ 1 h 2313"/>
                  <a:gd name="T84" fmla="*/ 2 w 2312"/>
                  <a:gd name="T85" fmla="*/ 1 h 2313"/>
                  <a:gd name="T86" fmla="*/ 2 w 2312"/>
                  <a:gd name="T87" fmla="*/ 1 h 2313"/>
                  <a:gd name="T88" fmla="*/ 2 w 2312"/>
                  <a:gd name="T89" fmla="*/ 1 h 2313"/>
                  <a:gd name="T90" fmla="*/ 2 w 2312"/>
                  <a:gd name="T91" fmla="*/ 1 h 2313"/>
                  <a:gd name="T92" fmla="*/ 2 w 2312"/>
                  <a:gd name="T93" fmla="*/ 1 h 2313"/>
                  <a:gd name="T94" fmla="*/ 2 w 2312"/>
                  <a:gd name="T95" fmla="*/ 1 h 2313"/>
                  <a:gd name="T96" fmla="*/ 1 w 2312"/>
                  <a:gd name="T97" fmla="*/ 1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0"/>
              <p:cNvSpPr>
                <a:spLocks/>
              </p:cNvSpPr>
              <p:nvPr/>
            </p:nvSpPr>
            <p:spPr bwMode="hidden">
              <a:xfrm>
                <a:off x="3557" y="307"/>
                <a:ext cx="1845" cy="1846"/>
              </a:xfrm>
              <a:custGeom>
                <a:avLst/>
                <a:gdLst>
                  <a:gd name="T0" fmla="*/ 61 w 2312"/>
                  <a:gd name="T1" fmla="*/ 17 h 2313"/>
                  <a:gd name="T2" fmla="*/ 54 w 2312"/>
                  <a:gd name="T3" fmla="*/ 14 h 2313"/>
                  <a:gd name="T4" fmla="*/ 53 w 2312"/>
                  <a:gd name="T5" fmla="*/ 0 h 2313"/>
                  <a:gd name="T6" fmla="*/ 44 w 2312"/>
                  <a:gd name="T7" fmla="*/ 2 h 2313"/>
                  <a:gd name="T8" fmla="*/ 43 w 2312"/>
                  <a:gd name="T9" fmla="*/ 14 h 2313"/>
                  <a:gd name="T10" fmla="*/ 37 w 2312"/>
                  <a:gd name="T11" fmla="*/ 18 h 2313"/>
                  <a:gd name="T12" fmla="*/ 27 w 2312"/>
                  <a:gd name="T13" fmla="*/ 5 h 2313"/>
                  <a:gd name="T14" fmla="*/ 21 w 2312"/>
                  <a:gd name="T15" fmla="*/ 9 h 2313"/>
                  <a:gd name="T16" fmla="*/ 27 w 2312"/>
                  <a:gd name="T17" fmla="*/ 22 h 2313"/>
                  <a:gd name="T18" fmla="*/ 23 w 2312"/>
                  <a:gd name="T19" fmla="*/ 26 h 2313"/>
                  <a:gd name="T20" fmla="*/ 9 w 2312"/>
                  <a:gd name="T21" fmla="*/ 22 h 2313"/>
                  <a:gd name="T22" fmla="*/ 6 w 2312"/>
                  <a:gd name="T23" fmla="*/ 27 h 2313"/>
                  <a:gd name="T24" fmla="*/ 17 w 2312"/>
                  <a:gd name="T25" fmla="*/ 35 h 2313"/>
                  <a:gd name="T26" fmla="*/ 14 w 2312"/>
                  <a:gd name="T27" fmla="*/ 42 h 2313"/>
                  <a:gd name="T28" fmla="*/ 2 w 2312"/>
                  <a:gd name="T29" fmla="*/ 44 h 2313"/>
                  <a:gd name="T30" fmla="*/ 0 w 2312"/>
                  <a:gd name="T31" fmla="*/ 52 h 2313"/>
                  <a:gd name="T32" fmla="*/ 14 w 2312"/>
                  <a:gd name="T33" fmla="*/ 53 h 2313"/>
                  <a:gd name="T34" fmla="*/ 17 w 2312"/>
                  <a:gd name="T35" fmla="*/ 60 h 2313"/>
                  <a:gd name="T36" fmla="*/ 6 w 2312"/>
                  <a:gd name="T37" fmla="*/ 70 h 2313"/>
                  <a:gd name="T38" fmla="*/ 9 w 2312"/>
                  <a:gd name="T39" fmla="*/ 77 h 2313"/>
                  <a:gd name="T40" fmla="*/ 22 w 2312"/>
                  <a:gd name="T41" fmla="*/ 71 h 2313"/>
                  <a:gd name="T42" fmla="*/ 26 w 2312"/>
                  <a:gd name="T43" fmla="*/ 75 h 2313"/>
                  <a:gd name="T44" fmla="*/ 20 w 2312"/>
                  <a:gd name="T45" fmla="*/ 87 h 2313"/>
                  <a:gd name="T46" fmla="*/ 26 w 2312"/>
                  <a:gd name="T47" fmla="*/ 92 h 2313"/>
                  <a:gd name="T48" fmla="*/ 37 w 2312"/>
                  <a:gd name="T49" fmla="*/ 81 h 2313"/>
                  <a:gd name="T50" fmla="*/ 43 w 2312"/>
                  <a:gd name="T51" fmla="*/ 84 h 2313"/>
                  <a:gd name="T52" fmla="*/ 45 w 2312"/>
                  <a:gd name="T53" fmla="*/ 97 h 2313"/>
                  <a:gd name="T54" fmla="*/ 54 w 2312"/>
                  <a:gd name="T55" fmla="*/ 99 h 2313"/>
                  <a:gd name="T56" fmla="*/ 55 w 2312"/>
                  <a:gd name="T57" fmla="*/ 84 h 2313"/>
                  <a:gd name="T58" fmla="*/ 63 w 2312"/>
                  <a:gd name="T59" fmla="*/ 81 h 2313"/>
                  <a:gd name="T60" fmla="*/ 73 w 2312"/>
                  <a:gd name="T61" fmla="*/ 92 h 2313"/>
                  <a:gd name="T62" fmla="*/ 79 w 2312"/>
                  <a:gd name="T63" fmla="*/ 87 h 2313"/>
                  <a:gd name="T64" fmla="*/ 73 w 2312"/>
                  <a:gd name="T65" fmla="*/ 74 h 2313"/>
                  <a:gd name="T66" fmla="*/ 77 w 2312"/>
                  <a:gd name="T67" fmla="*/ 69 h 2313"/>
                  <a:gd name="T68" fmla="*/ 90 w 2312"/>
                  <a:gd name="T69" fmla="*/ 75 h 2313"/>
                  <a:gd name="T70" fmla="*/ 93 w 2312"/>
                  <a:gd name="T71" fmla="*/ 69 h 2313"/>
                  <a:gd name="T72" fmla="*/ 82 w 2312"/>
                  <a:gd name="T73" fmla="*/ 60 h 2313"/>
                  <a:gd name="T74" fmla="*/ 84 w 2312"/>
                  <a:gd name="T75" fmla="*/ 53 h 2313"/>
                  <a:gd name="T76" fmla="*/ 99 w 2312"/>
                  <a:gd name="T77" fmla="*/ 52 h 2313"/>
                  <a:gd name="T78" fmla="*/ 97 w 2312"/>
                  <a:gd name="T79" fmla="*/ 44 h 2313"/>
                  <a:gd name="T80" fmla="*/ 84 w 2312"/>
                  <a:gd name="T81" fmla="*/ 42 h 2313"/>
                  <a:gd name="T82" fmla="*/ 81 w 2312"/>
                  <a:gd name="T83" fmla="*/ 36 h 2313"/>
                  <a:gd name="T84" fmla="*/ 93 w 2312"/>
                  <a:gd name="T85" fmla="*/ 28 h 2313"/>
                  <a:gd name="T86" fmla="*/ 89 w 2312"/>
                  <a:gd name="T87" fmla="*/ 22 h 2313"/>
                  <a:gd name="T88" fmla="*/ 77 w 2312"/>
                  <a:gd name="T89" fmla="*/ 27 h 2313"/>
                  <a:gd name="T90" fmla="*/ 72 w 2312"/>
                  <a:gd name="T91" fmla="*/ 22 h 2313"/>
                  <a:gd name="T92" fmla="*/ 79 w 2312"/>
                  <a:gd name="T93" fmla="*/ 10 h 2313"/>
                  <a:gd name="T94" fmla="*/ 73 w 2312"/>
                  <a:gd name="T95" fmla="*/ 6 h 2313"/>
                  <a:gd name="T96" fmla="*/ 61 w 2312"/>
                  <a:gd name="T97" fmla="*/ 17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1"/>
              <p:cNvSpPr>
                <a:spLocks/>
              </p:cNvSpPr>
              <p:nvPr/>
            </p:nvSpPr>
            <p:spPr bwMode="hidden">
              <a:xfrm>
                <a:off x="4502" y="1610"/>
                <a:ext cx="1265" cy="2518"/>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pic>
          <p:nvPicPr>
            <p:cNvPr id="1033" name="Picture 12" descr="Facban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2" y="-2"/>
              <a:ext cx="50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3"/>
          <p:cNvSpPr>
            <a:spLocks noGrp="1" noChangeArrowheads="1"/>
          </p:cNvSpPr>
          <p:nvPr>
            <p:ph type="title"/>
          </p:nvPr>
        </p:nvSpPr>
        <p:spPr bwMode="auto">
          <a:xfrm>
            <a:off x="1066800" y="2286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4"/>
          <p:cNvSpPr>
            <a:spLocks noGrp="1" noChangeArrowheads="1"/>
          </p:cNvSpPr>
          <p:nvPr>
            <p:ph type="body" idx="1"/>
          </p:nvPr>
        </p:nvSpPr>
        <p:spPr bwMode="auto">
          <a:xfrm>
            <a:off x="1066800" y="12573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11" name="Rectangle 15"/>
          <p:cNvSpPr>
            <a:spLocks noGrp="1" noChangeArrowheads="1"/>
          </p:cNvSpPr>
          <p:nvPr>
            <p:ph type="dt" sz="half" idx="2"/>
          </p:nvPr>
        </p:nvSpPr>
        <p:spPr bwMode="auto">
          <a:xfrm>
            <a:off x="1066800" y="4743450"/>
            <a:ext cx="19050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2"/>
                </a:solidFill>
              </a:defRPr>
            </a:lvl1pPr>
          </a:lstStyle>
          <a:p>
            <a:pPr>
              <a:defRPr/>
            </a:pPr>
            <a:endParaRPr lang="en-US"/>
          </a:p>
        </p:txBody>
      </p:sp>
      <p:sp>
        <p:nvSpPr>
          <p:cNvPr id="4112" name="Rectangle 16"/>
          <p:cNvSpPr>
            <a:spLocks noGrp="1" noChangeArrowheads="1"/>
          </p:cNvSpPr>
          <p:nvPr>
            <p:ph type="ftr" sz="quarter" idx="3"/>
          </p:nvPr>
        </p:nvSpPr>
        <p:spPr bwMode="auto">
          <a:xfrm>
            <a:off x="3505200" y="4743450"/>
            <a:ext cx="28956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2"/>
                </a:solidFill>
              </a:defRPr>
            </a:lvl1pPr>
          </a:lstStyle>
          <a:p>
            <a:pPr>
              <a:defRPr/>
            </a:pPr>
            <a:endParaRPr lang="en-US"/>
          </a:p>
        </p:txBody>
      </p:sp>
      <p:sp>
        <p:nvSpPr>
          <p:cNvPr id="4113" name="Rectangle 17"/>
          <p:cNvSpPr>
            <a:spLocks noGrp="1" noChangeArrowheads="1"/>
          </p:cNvSpPr>
          <p:nvPr>
            <p:ph type="sldNum" sz="quarter" idx="4"/>
          </p:nvPr>
        </p:nvSpPr>
        <p:spPr bwMode="auto">
          <a:xfrm>
            <a:off x="6934200" y="4743450"/>
            <a:ext cx="19050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pPr>
              <a:defRPr/>
            </a:pPr>
            <a:fld id="{00DEE8F3-59F0-4C39-B272-01EF2424A3D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90"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Impact" pitchFamily="34" charset="0"/>
        </a:defRPr>
      </a:lvl2pPr>
      <a:lvl3pPr algn="l" rtl="0" eaLnBrk="0" fontAlgn="base" hangingPunct="0">
        <a:spcBef>
          <a:spcPct val="0"/>
        </a:spcBef>
        <a:spcAft>
          <a:spcPct val="0"/>
        </a:spcAft>
        <a:defRPr sz="4400">
          <a:solidFill>
            <a:schemeClr val="tx2"/>
          </a:solidFill>
          <a:latin typeface="Impact" pitchFamily="34" charset="0"/>
        </a:defRPr>
      </a:lvl3pPr>
      <a:lvl4pPr algn="l" rtl="0" eaLnBrk="0" fontAlgn="base" hangingPunct="0">
        <a:spcBef>
          <a:spcPct val="0"/>
        </a:spcBef>
        <a:spcAft>
          <a:spcPct val="0"/>
        </a:spcAft>
        <a:defRPr sz="4400">
          <a:solidFill>
            <a:schemeClr val="tx2"/>
          </a:solidFill>
          <a:latin typeface="Impact" pitchFamily="34" charset="0"/>
        </a:defRPr>
      </a:lvl4pPr>
      <a:lvl5pPr algn="l" rtl="0" eaLnBrk="0" fontAlgn="base" hangingPunct="0">
        <a:spcBef>
          <a:spcPct val="0"/>
        </a:spcBef>
        <a:spcAft>
          <a:spcPct val="0"/>
        </a:spcAft>
        <a:defRPr sz="4400">
          <a:solidFill>
            <a:schemeClr val="tx2"/>
          </a:solidFill>
          <a:latin typeface="Impact" pitchFamily="34" charset="0"/>
        </a:defRPr>
      </a:lvl5pPr>
      <a:lvl6pPr marL="457200" algn="l" rtl="0" eaLnBrk="0" fontAlgn="base" hangingPunct="0">
        <a:spcBef>
          <a:spcPct val="0"/>
        </a:spcBef>
        <a:spcAft>
          <a:spcPct val="0"/>
        </a:spcAft>
        <a:defRPr sz="4400">
          <a:solidFill>
            <a:schemeClr val="tx2"/>
          </a:solidFill>
          <a:latin typeface="Impact" pitchFamily="34" charset="0"/>
        </a:defRPr>
      </a:lvl6pPr>
      <a:lvl7pPr marL="914400" algn="l" rtl="0" eaLnBrk="0" fontAlgn="base" hangingPunct="0">
        <a:spcBef>
          <a:spcPct val="0"/>
        </a:spcBef>
        <a:spcAft>
          <a:spcPct val="0"/>
        </a:spcAft>
        <a:defRPr sz="4400">
          <a:solidFill>
            <a:schemeClr val="tx2"/>
          </a:solidFill>
          <a:latin typeface="Impact" pitchFamily="34" charset="0"/>
        </a:defRPr>
      </a:lvl7pPr>
      <a:lvl8pPr marL="1371600" algn="l" rtl="0" eaLnBrk="0" fontAlgn="base" hangingPunct="0">
        <a:spcBef>
          <a:spcPct val="0"/>
        </a:spcBef>
        <a:spcAft>
          <a:spcPct val="0"/>
        </a:spcAft>
        <a:defRPr sz="4400">
          <a:solidFill>
            <a:schemeClr val="tx2"/>
          </a:solidFill>
          <a:latin typeface="Impact" pitchFamily="34" charset="0"/>
        </a:defRPr>
      </a:lvl8pPr>
      <a:lvl9pPr marL="1828800" algn="l" rtl="0" eaLnBrk="0" fontAlgn="base" hangingPunct="0">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0" name="Rectangle 4"/>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defRPr>
            </a:lvl1pPr>
          </a:lstStyle>
          <a:p>
            <a:pPr>
              <a:defRPr/>
            </a:pPr>
            <a:endParaRPr lang="en-US"/>
          </a:p>
        </p:txBody>
      </p:sp>
      <p:sp>
        <p:nvSpPr>
          <p:cNvPr id="9221" name="Rectangle 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defRPr>
            </a:lvl1pPr>
          </a:lstStyle>
          <a:p>
            <a:pPr>
              <a:defRPr/>
            </a:pPr>
            <a:endParaRPr lang="en-US"/>
          </a:p>
        </p:txBody>
      </p:sp>
      <p:sp>
        <p:nvSpPr>
          <p:cNvPr id="9222" name="Rectangle 6"/>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pPr>
              <a:defRPr/>
            </a:pPr>
            <a:fld id="{32F324D7-76ED-41FB-9642-BC7F7B8578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defRPr>
      </a:lvl2pPr>
      <a:lvl3pPr algn="ctr" rtl="0" eaLnBrk="0" fontAlgn="base" hangingPunct="0">
        <a:spcBef>
          <a:spcPct val="0"/>
        </a:spcBef>
        <a:spcAft>
          <a:spcPct val="0"/>
        </a:spcAft>
        <a:defRPr sz="4400">
          <a:solidFill>
            <a:schemeClr val="tx2"/>
          </a:solidFill>
          <a:latin typeface="Arial" charset="0"/>
          <a:ea typeface="Osaka" charset="-128"/>
        </a:defRPr>
      </a:lvl3pPr>
      <a:lvl4pPr algn="ctr" rtl="0" eaLnBrk="0" fontAlgn="base" hangingPunct="0">
        <a:spcBef>
          <a:spcPct val="0"/>
        </a:spcBef>
        <a:spcAft>
          <a:spcPct val="0"/>
        </a:spcAft>
        <a:defRPr sz="4400">
          <a:solidFill>
            <a:schemeClr val="tx2"/>
          </a:solidFill>
          <a:latin typeface="Arial" charset="0"/>
          <a:ea typeface="Osaka" charset="-128"/>
        </a:defRPr>
      </a:lvl4pPr>
      <a:lvl5pPr algn="ctr" rtl="0" eaLnBrk="0" fontAlgn="base" hangingPunct="0">
        <a:spcBef>
          <a:spcPct val="0"/>
        </a:spcBef>
        <a:spcAft>
          <a:spcPct val="0"/>
        </a:spcAft>
        <a:defRPr sz="4400">
          <a:solidFill>
            <a:schemeClr val="tx2"/>
          </a:solidFill>
          <a:latin typeface="Arial" charset="0"/>
          <a:ea typeface="Osaka" charset="-128"/>
        </a:defRPr>
      </a:lvl5pPr>
      <a:lvl6pPr marL="457200" algn="ctr" rtl="0" fontAlgn="base">
        <a:spcBef>
          <a:spcPct val="0"/>
        </a:spcBef>
        <a:spcAft>
          <a:spcPct val="0"/>
        </a:spcAft>
        <a:defRPr sz="4400">
          <a:solidFill>
            <a:schemeClr val="tx2"/>
          </a:solidFill>
          <a:latin typeface="Arial" charset="0"/>
          <a:ea typeface="Osaka" charset="-128"/>
        </a:defRPr>
      </a:lvl6pPr>
      <a:lvl7pPr marL="914400" algn="ctr" rtl="0" fontAlgn="base">
        <a:spcBef>
          <a:spcPct val="0"/>
        </a:spcBef>
        <a:spcAft>
          <a:spcPct val="0"/>
        </a:spcAft>
        <a:defRPr sz="4400">
          <a:solidFill>
            <a:schemeClr val="tx2"/>
          </a:solidFill>
          <a:latin typeface="Arial" charset="0"/>
          <a:ea typeface="Osaka" charset="-128"/>
        </a:defRPr>
      </a:lvl7pPr>
      <a:lvl8pPr marL="1371600" algn="ctr" rtl="0" fontAlgn="base">
        <a:spcBef>
          <a:spcPct val="0"/>
        </a:spcBef>
        <a:spcAft>
          <a:spcPct val="0"/>
        </a:spcAft>
        <a:defRPr sz="4400">
          <a:solidFill>
            <a:schemeClr val="tx2"/>
          </a:solidFill>
          <a:latin typeface="Arial" charset="0"/>
          <a:ea typeface="Osaka" charset="-128"/>
        </a:defRPr>
      </a:lvl8pPr>
      <a:lvl9pPr marL="1828800" algn="ctr" rtl="0" fontAlgn="base">
        <a:spcBef>
          <a:spcPct val="0"/>
        </a:spcBef>
        <a:spcAft>
          <a:spcPct val="0"/>
        </a:spcAft>
        <a:defRPr sz="4400">
          <a:solidFill>
            <a:schemeClr val="tx2"/>
          </a:solidFill>
          <a:latin typeface="Arial" charset="0"/>
          <a:ea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RIqXeY1R_I&amp;feature=youtu.be" TargetMode="External"/><Relationship Id="rId2" Type="http://schemas.openxmlformats.org/officeDocument/2006/relationships/hyperlink" Target="http://www.chem.arizona.edu/chemt/Flash/photoelectron.html" TargetMode="External"/><Relationship Id="rId1" Type="http://schemas.openxmlformats.org/officeDocument/2006/relationships/slideLayout" Target="../slideLayouts/slideLayout7.xml"/><Relationship Id="rId4" Type="http://schemas.openxmlformats.org/officeDocument/2006/relationships/hyperlink" Target="https://www.youtube.com/watch?v=vANbxozsR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Spectroscopy for AP Chemistry</a:t>
            </a:r>
          </a:p>
        </p:txBody>
      </p:sp>
      <p:sp>
        <p:nvSpPr>
          <p:cNvPr id="17411" name="Content Placeholder 2"/>
          <p:cNvSpPr>
            <a:spLocks noGrp="1"/>
          </p:cNvSpPr>
          <p:nvPr>
            <p:ph idx="1"/>
          </p:nvPr>
        </p:nvSpPr>
        <p:spPr/>
        <p:txBody>
          <a:bodyPr/>
          <a:lstStyle/>
          <a:p>
            <a:r>
              <a:rPr lang="en-US" altLang="en-US" smtClean="0"/>
              <a:t>Photoelectron Spectroscopy (PES)</a:t>
            </a:r>
          </a:p>
          <a:p>
            <a:pPr lvl="1"/>
            <a:r>
              <a:rPr lang="en-US" altLang="en-US" smtClean="0"/>
              <a:t>Provides data for ionization energy trends and applications</a:t>
            </a:r>
          </a:p>
          <a:p>
            <a:r>
              <a:rPr lang="en-US" altLang="en-US" smtClean="0"/>
              <a:t>Mass Spectrometry</a:t>
            </a:r>
          </a:p>
          <a:p>
            <a:pPr lvl="1"/>
            <a:r>
              <a:rPr lang="en-US" altLang="en-US" smtClean="0"/>
              <a:t>Provides atomic/molar mass data as it ionizes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Text"/>
          <p:cNvPicPr>
            <a:picLocks noChangeAspect="1" noChangeArrowheads="1"/>
          </p:cNvPicPr>
          <p:nvPr/>
        </p:nvPicPr>
        <p:blipFill>
          <a:blip r:embed="rId3">
            <a:extLst>
              <a:ext uri="{28A0092B-C50C-407E-A947-70E740481C1C}">
                <a14:useLocalDpi xmlns:a14="http://schemas.microsoft.com/office/drawing/2010/main" val="0"/>
              </a:ext>
            </a:extLst>
          </a:blip>
          <a:srcRect b="64767"/>
          <a:stretch>
            <a:fillRect/>
          </a:stretch>
        </p:blipFill>
        <p:spPr bwMode="auto">
          <a:xfrm>
            <a:off x="76200" y="4013200"/>
            <a:ext cx="9067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Line 3"/>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8" name="Line 4"/>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6630" name="Picture 8" descr="spectra from 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7350"/>
            <a:ext cx="62484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11"/>
          <p:cNvSpPr>
            <a:spLocks noChangeArrowheads="1"/>
          </p:cNvSpPr>
          <p:nvPr/>
        </p:nvSpPr>
        <p:spPr bwMode="auto">
          <a:xfrm>
            <a:off x="228600" y="171450"/>
            <a:ext cx="50736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a:solidFill>
                  <a:srgbClr val="333399"/>
                </a:solidFill>
                <a:ea typeface="ＭＳ Ｐゴシック" panose="020B0600070205080204" pitchFamily="34" charset="-128"/>
              </a:rPr>
              <a:t>From the AP Sample Questions…</a:t>
            </a:r>
            <a:endParaRPr lang="en-US" altLang="en-US" sz="2400" i="1">
              <a:solidFill>
                <a:srgbClr val="333333"/>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Text"/>
          <p:cNvPicPr>
            <a:picLocks noChangeAspect="1" noChangeArrowheads="1"/>
          </p:cNvPicPr>
          <p:nvPr/>
        </p:nvPicPr>
        <p:blipFill>
          <a:blip r:embed="rId3">
            <a:extLst>
              <a:ext uri="{28A0092B-C50C-407E-A947-70E740481C1C}">
                <a14:useLocalDpi xmlns:a14="http://schemas.microsoft.com/office/drawing/2010/main" val="0"/>
              </a:ext>
            </a:extLst>
          </a:blip>
          <a:srcRect l="58" t="-3802" r="-58" b="-719"/>
          <a:stretch>
            <a:fillRect/>
          </a:stretch>
        </p:blipFill>
        <p:spPr bwMode="auto">
          <a:xfrm>
            <a:off x="0" y="742950"/>
            <a:ext cx="9067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Line 3"/>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6" name="Line 4"/>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8" name="Rectangle 11"/>
          <p:cNvSpPr>
            <a:spLocks noChangeArrowheads="1"/>
          </p:cNvSpPr>
          <p:nvPr/>
        </p:nvSpPr>
        <p:spPr bwMode="auto">
          <a:xfrm>
            <a:off x="228600" y="171450"/>
            <a:ext cx="50736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a:solidFill>
                  <a:srgbClr val="333399"/>
                </a:solidFill>
                <a:ea typeface="ＭＳ Ｐゴシック" panose="020B0600070205080204" pitchFamily="34" charset="-128"/>
              </a:rPr>
              <a:t>From the AP Sample Questions…</a:t>
            </a:r>
            <a:endParaRPr lang="en-US" altLang="en-US" sz="2400" i="1">
              <a:solidFill>
                <a:srgbClr val="333333"/>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PES sample"/>
          <p:cNvPicPr>
            <a:picLocks noChangeAspect="1" noChangeArrowheads="1"/>
          </p:cNvPicPr>
          <p:nvPr/>
        </p:nvPicPr>
        <p:blipFill>
          <a:blip r:embed="rId3">
            <a:extLst>
              <a:ext uri="{28A0092B-C50C-407E-A947-70E740481C1C}">
                <a14:useLocalDpi xmlns:a14="http://schemas.microsoft.com/office/drawing/2010/main" val="0"/>
              </a:ext>
            </a:extLst>
          </a:blip>
          <a:srcRect l="4462" t="6586" r="5295" b="59554"/>
          <a:stretch>
            <a:fillRect/>
          </a:stretch>
        </p:blipFill>
        <p:spPr bwMode="auto">
          <a:xfrm>
            <a:off x="261938" y="209550"/>
            <a:ext cx="87709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Line 3"/>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Line 4"/>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9"/>
          <p:cNvSpPr>
            <a:spLocks noChangeArrowheads="1"/>
          </p:cNvSpPr>
          <p:nvPr/>
        </p:nvSpPr>
        <p:spPr bwMode="auto">
          <a:xfrm>
            <a:off x="152400" y="2971800"/>
            <a:ext cx="8915400"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Aft>
                <a:spcPts val="300"/>
              </a:spcAft>
              <a:defRPr/>
            </a:pPr>
            <a:r>
              <a:rPr lang="en-US" sz="2400" dirty="0">
                <a:solidFill>
                  <a:srgbClr val="333333"/>
                </a:solidFill>
                <a:latin typeface="Calibri" charset="0"/>
                <a:ea typeface="ＭＳ Ｐゴシック" charset="-128"/>
              </a:rPr>
              <a:t>Which peaks in the photoelectron spectrum are representative of the binding energy of p orbital electrons?</a:t>
            </a:r>
          </a:p>
          <a:p>
            <a:pPr marL="457200" indent="-457200">
              <a:spcAft>
                <a:spcPts val="300"/>
              </a:spcAft>
              <a:buFontTx/>
              <a:buAutoNum type="alphaLcPeriod"/>
              <a:defRPr/>
            </a:pPr>
            <a:r>
              <a:rPr lang="en-US" sz="2400" dirty="0">
                <a:solidFill>
                  <a:srgbClr val="333333"/>
                </a:solidFill>
                <a:latin typeface="Calibri" charset="0"/>
                <a:ea typeface="ＭＳ Ｐゴシック" charset="-128"/>
              </a:rPr>
              <a:t>C only			c.     C and E</a:t>
            </a:r>
          </a:p>
          <a:p>
            <a:pPr marL="457200" indent="-457200">
              <a:spcAft>
                <a:spcPts val="300"/>
              </a:spcAft>
              <a:buFontTx/>
              <a:buAutoNum type="alphaLcPeriod"/>
              <a:defRPr/>
            </a:pPr>
            <a:r>
              <a:rPr lang="en-US" sz="2400" dirty="0">
                <a:solidFill>
                  <a:srgbClr val="333333"/>
                </a:solidFill>
                <a:latin typeface="Calibri" charset="0"/>
                <a:ea typeface="ＭＳ Ｐゴシック" charset="-128"/>
              </a:rPr>
              <a:t>D only			d.     B, C and 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1" name="Line 4"/>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2"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3" name="Rectangle 6"/>
          <p:cNvSpPr>
            <a:spLocks noChangeArrowheads="1"/>
          </p:cNvSpPr>
          <p:nvPr/>
        </p:nvSpPr>
        <p:spPr bwMode="auto">
          <a:xfrm>
            <a:off x="914400" y="285750"/>
            <a:ext cx="4441825"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3600" b="1">
                <a:solidFill>
                  <a:schemeClr val="tx2"/>
                </a:solidFill>
                <a:latin typeface="Arial" panose="020B0604020202020204" pitchFamily="34" charset="0"/>
                <a:ea typeface="ＭＳ Ｐゴシック" panose="020B0600070205080204" pitchFamily="34" charset="-128"/>
              </a:rPr>
              <a:t>Mass Spectrometry</a:t>
            </a:r>
            <a:endParaRPr lang="en-US" altLang="en-US" sz="3600" i="1">
              <a:solidFill>
                <a:schemeClr val="tx2"/>
              </a:solidFill>
              <a:latin typeface="Arial" panose="020B0604020202020204" pitchFamily="34" charset="0"/>
              <a:ea typeface="ＭＳ Ｐゴシック" panose="020B0600070205080204" pitchFamily="34" charset="-128"/>
            </a:endParaRPr>
          </a:p>
        </p:txBody>
      </p:sp>
      <p:sp>
        <p:nvSpPr>
          <p:cNvPr id="2" name="TextBox 1"/>
          <p:cNvSpPr txBox="1"/>
          <p:nvPr/>
        </p:nvSpPr>
        <p:spPr>
          <a:xfrm>
            <a:off x="914400" y="1200150"/>
            <a:ext cx="7391400" cy="3816350"/>
          </a:xfrm>
          <a:prstGeom prst="rect">
            <a:avLst/>
          </a:prstGeom>
          <a:noFill/>
        </p:spPr>
        <p:txBody>
          <a:bodyPr>
            <a:spAutoFit/>
          </a:bodyPr>
          <a:lstStyle/>
          <a:p>
            <a:pPr marL="285750" indent="-285750">
              <a:buFont typeface="Arial" panose="020B0604020202020204" pitchFamily="34" charset="0"/>
              <a:buChar char="•"/>
              <a:defRPr/>
            </a:pPr>
            <a:r>
              <a:rPr lang="en-US" sz="3200" dirty="0"/>
              <a:t>Mass spectrometry gives the mass to charge ratio</a:t>
            </a:r>
          </a:p>
          <a:p>
            <a:pPr marL="285750" indent="-285750">
              <a:buFont typeface="Arial" panose="020B0604020202020204" pitchFamily="34" charset="0"/>
              <a:buChar char="•"/>
              <a:defRPr/>
            </a:pPr>
            <a:r>
              <a:rPr lang="en-US" sz="3200" dirty="0"/>
              <a:t>Like PES, the relative size of the peaks indicates the relative number of particles</a:t>
            </a:r>
          </a:p>
          <a:p>
            <a:pPr marL="285750" indent="-285750">
              <a:buFont typeface="Arial" panose="020B0604020202020204" pitchFamily="34" charset="0"/>
              <a:buChar char="•"/>
              <a:defRPr/>
            </a:pPr>
            <a:r>
              <a:rPr lang="en-US" sz="3200" dirty="0"/>
              <a:t>Separates isotopes according to mass</a:t>
            </a:r>
          </a:p>
          <a:p>
            <a:pPr marL="285750" indent="-285750">
              <a:buFont typeface="Arial" panose="020B0604020202020204" pitchFamily="34" charset="0"/>
              <a:buChar char="•"/>
              <a:defRPr/>
            </a:pPr>
            <a:r>
              <a:rPr lang="en-US" sz="3200" dirty="0"/>
              <a:t>Used to find relative abundance and atomic/molar mass of unknown samples</a:t>
            </a:r>
          </a:p>
          <a:p>
            <a:pP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MS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823913"/>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Line 3"/>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0" name="Line 4"/>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1" name="Line 5"/>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2" name="Rectangle 6"/>
          <p:cNvSpPr>
            <a:spLocks noChangeArrowheads="1"/>
          </p:cNvSpPr>
          <p:nvPr/>
        </p:nvSpPr>
        <p:spPr bwMode="auto">
          <a:xfrm>
            <a:off x="342900" y="361950"/>
            <a:ext cx="3027363"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a:solidFill>
                  <a:srgbClr val="333399"/>
                </a:solidFill>
                <a:ea typeface="ＭＳ Ｐゴシック" panose="020B0600070205080204" pitchFamily="34" charset="-128"/>
              </a:rPr>
              <a:t>Mass Spectrometry</a:t>
            </a:r>
            <a:endParaRPr lang="en-US" altLang="en-US" sz="2400" i="1">
              <a:solidFill>
                <a:srgbClr val="333333"/>
              </a:solidFill>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8788"/>
            <a:ext cx="5519738"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Line 2"/>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68" name="Line 3"/>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69" name="Line 4"/>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0" name="Rectangle 5"/>
          <p:cNvSpPr>
            <a:spLocks noChangeArrowheads="1"/>
          </p:cNvSpPr>
          <p:nvPr/>
        </p:nvSpPr>
        <p:spPr bwMode="auto">
          <a:xfrm>
            <a:off x="228600" y="171450"/>
            <a:ext cx="50736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a:solidFill>
                  <a:srgbClr val="333399"/>
                </a:solidFill>
                <a:ea typeface="ＭＳ Ｐゴシック" panose="020B0600070205080204" pitchFamily="34" charset="-128"/>
              </a:rPr>
              <a:t>From the AP Sample Questions…</a:t>
            </a:r>
            <a:endParaRPr lang="en-US" altLang="en-US" sz="2400" i="1">
              <a:solidFill>
                <a:srgbClr val="333333"/>
              </a:solidFill>
              <a:ea typeface="ＭＳ Ｐゴシック" panose="020B0600070205080204" pitchFamily="34" charset="-128"/>
            </a:endParaRPr>
          </a:p>
        </p:txBody>
      </p:sp>
      <p:sp>
        <p:nvSpPr>
          <p:cNvPr id="36871" name="Rectangle 9"/>
          <p:cNvSpPr>
            <a:spLocks noChangeArrowheads="1"/>
          </p:cNvSpPr>
          <p:nvPr/>
        </p:nvSpPr>
        <p:spPr bwMode="auto">
          <a:xfrm>
            <a:off x="152400" y="3257550"/>
            <a:ext cx="8915400" cy="17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spcAft>
                <a:spcPts val="300"/>
              </a:spcAft>
              <a:buFontTx/>
              <a:buNone/>
            </a:pPr>
            <a:r>
              <a:rPr lang="en-US" altLang="en-US" sz="2200">
                <a:solidFill>
                  <a:srgbClr val="333333"/>
                </a:solidFill>
                <a:latin typeface="Calibri" panose="020F0502020204030204" pitchFamily="34" charset="0"/>
                <a:ea typeface="ＭＳ Ｐゴシック" panose="020B0600070205080204" pitchFamily="34" charset="-128"/>
              </a:rPr>
              <a:t>The elements I and Te have similar average atomic masses. A sample that was believed to be a mixture of I and Te was run through a mass spectrometer, resulting in the data above. All of the following statements are true. Which one would be the best basis for concluding that the sample was pure 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3"/>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4"/>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17" name="Rectangle 5"/>
          <p:cNvSpPr>
            <a:spLocks noChangeArrowheads="1"/>
          </p:cNvSpPr>
          <p:nvPr/>
        </p:nvSpPr>
        <p:spPr bwMode="auto">
          <a:xfrm>
            <a:off x="228600" y="171450"/>
            <a:ext cx="50736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2400" b="1">
                <a:solidFill>
                  <a:srgbClr val="333399"/>
                </a:solidFill>
                <a:ea typeface="ＭＳ Ｐゴシック" panose="020B0600070205080204" pitchFamily="34" charset="-128"/>
              </a:rPr>
              <a:t>From the AP Sample Questions…</a:t>
            </a:r>
            <a:endParaRPr lang="en-US" altLang="en-US" sz="2400" i="1">
              <a:solidFill>
                <a:srgbClr val="333333"/>
              </a:solidFill>
              <a:ea typeface="ＭＳ Ｐゴシック" panose="020B0600070205080204" pitchFamily="34" charset="-128"/>
            </a:endParaRPr>
          </a:p>
        </p:txBody>
      </p:sp>
      <p:sp>
        <p:nvSpPr>
          <p:cNvPr id="38918" name="Rectangle 9"/>
          <p:cNvSpPr>
            <a:spLocks noChangeArrowheads="1"/>
          </p:cNvSpPr>
          <p:nvPr/>
        </p:nvSpPr>
        <p:spPr bwMode="auto">
          <a:xfrm>
            <a:off x="152400" y="2686050"/>
            <a:ext cx="8915400" cy="242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spcAft>
                <a:spcPts val="300"/>
              </a:spcAft>
              <a:buFontTx/>
              <a:buAutoNum type="alphaLcPeriod"/>
            </a:pPr>
            <a:r>
              <a:rPr lang="en-US" altLang="en-US" sz="2400">
                <a:solidFill>
                  <a:srgbClr val="333333"/>
                </a:solidFill>
                <a:latin typeface="Calibri" panose="020F0502020204030204" pitchFamily="34" charset="0"/>
                <a:ea typeface="ＭＳ Ｐゴシック" panose="020B0600070205080204" pitchFamily="34" charset="-128"/>
              </a:rPr>
              <a:t>Te forms ions with a -2 charge, whereas I forms ions with a -1 charge.</a:t>
            </a:r>
          </a:p>
          <a:p>
            <a:pPr>
              <a:spcBef>
                <a:spcPct val="0"/>
              </a:spcBef>
              <a:spcAft>
                <a:spcPts val="300"/>
              </a:spcAft>
              <a:buFontTx/>
              <a:buAutoNum type="alphaLcPeriod"/>
            </a:pPr>
            <a:r>
              <a:rPr lang="en-US" altLang="en-US" sz="2400">
                <a:solidFill>
                  <a:srgbClr val="333333"/>
                </a:solidFill>
                <a:latin typeface="Calibri" panose="020F0502020204030204" pitchFamily="34" charset="0"/>
                <a:ea typeface="ＭＳ Ｐゴシック" panose="020B0600070205080204" pitchFamily="34" charset="-128"/>
              </a:rPr>
              <a:t>Te is more abundant that I in the universe.</a:t>
            </a:r>
          </a:p>
          <a:p>
            <a:pPr>
              <a:spcBef>
                <a:spcPct val="0"/>
              </a:spcBef>
              <a:spcAft>
                <a:spcPts val="300"/>
              </a:spcAft>
              <a:buFontTx/>
              <a:buAutoNum type="alphaLcPeriod"/>
            </a:pPr>
            <a:r>
              <a:rPr lang="en-US" altLang="en-US" sz="2400">
                <a:solidFill>
                  <a:srgbClr val="333333"/>
                </a:solidFill>
                <a:latin typeface="Calibri" panose="020F0502020204030204" pitchFamily="34" charset="0"/>
                <a:ea typeface="ＭＳ Ｐゴシック" panose="020B0600070205080204" pitchFamily="34" charset="-128"/>
              </a:rPr>
              <a:t>I consists of only one naturally occurring isotope with 74 neutrons, whereas Te has more than one isotope.</a:t>
            </a:r>
          </a:p>
          <a:p>
            <a:pPr>
              <a:spcBef>
                <a:spcPct val="0"/>
              </a:spcBef>
              <a:spcAft>
                <a:spcPts val="300"/>
              </a:spcAft>
              <a:buFontTx/>
              <a:buAutoNum type="alphaLcPeriod"/>
            </a:pPr>
            <a:r>
              <a:rPr lang="en-US" altLang="en-US" sz="2400">
                <a:solidFill>
                  <a:srgbClr val="333333"/>
                </a:solidFill>
                <a:latin typeface="Calibri" panose="020F0502020204030204" pitchFamily="34" charset="0"/>
                <a:ea typeface="ＭＳ Ｐゴシック" panose="020B0600070205080204" pitchFamily="34" charset="-128"/>
              </a:rPr>
              <a:t>I has a higher first ionization energy than Te does.</a:t>
            </a:r>
          </a:p>
        </p:txBody>
      </p:sp>
      <p:pic>
        <p:nvPicPr>
          <p:cNvPr id="389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7263" y="571500"/>
            <a:ext cx="50704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3" name="Line 3"/>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4" name="Line 4"/>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5" name="Rectangle 9"/>
          <p:cNvSpPr>
            <a:spLocks noChangeArrowheads="1"/>
          </p:cNvSpPr>
          <p:nvPr/>
        </p:nvSpPr>
        <p:spPr bwMode="auto">
          <a:xfrm>
            <a:off x="152400" y="3562350"/>
            <a:ext cx="8948738" cy="147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1800" i="1">
                <a:solidFill>
                  <a:srgbClr val="333333"/>
                </a:solidFill>
                <a:latin typeface="Calibri" panose="020F0502020204030204" pitchFamily="34" charset="0"/>
                <a:ea typeface="ＭＳ Ｐゴシック" panose="020B0600070205080204" pitchFamily="34" charset="-128"/>
              </a:rPr>
              <a:t>Based on the mass spectrum of atom Y, which of the following statements is false? </a:t>
            </a:r>
            <a:endParaRPr lang="en-US" altLang="en-US" sz="1800">
              <a:solidFill>
                <a:srgbClr val="333333"/>
              </a:solidFill>
              <a:latin typeface="Calibri" panose="020F0502020204030204" pitchFamily="34" charset="0"/>
              <a:ea typeface="ＭＳ Ｐゴシック" panose="020B0600070205080204" pitchFamily="34" charset="-128"/>
            </a:endParaRPr>
          </a:p>
          <a:p>
            <a:pPr lvl="2">
              <a:spcBef>
                <a:spcPct val="0"/>
              </a:spcBef>
              <a:buFontTx/>
              <a:buNone/>
            </a:pPr>
            <a:r>
              <a:rPr lang="en-US" altLang="en-US" sz="1800">
                <a:solidFill>
                  <a:srgbClr val="333333"/>
                </a:solidFill>
                <a:latin typeface="Calibri" panose="020F0502020204030204" pitchFamily="34" charset="0"/>
                <a:ea typeface="ＭＳ Ｐゴシック" panose="020B0600070205080204" pitchFamily="34" charset="-128"/>
                <a:cs typeface="Times New Roman" panose="02020603050405020304" pitchFamily="18" charset="0"/>
              </a:rPr>
              <a:t>a. </a:t>
            </a:r>
            <a:r>
              <a:rPr lang="en-US" altLang="en-US" sz="1800">
                <a:solidFill>
                  <a:srgbClr val="333333"/>
                </a:solidFill>
                <a:latin typeface="Calibri" panose="020F0502020204030204" pitchFamily="34" charset="0"/>
                <a:ea typeface="ＭＳ Ｐゴシック" panose="020B0600070205080204" pitchFamily="34" charset="-128"/>
              </a:rPr>
              <a:t>peak A and peak D come from atoms that have the same number of electrons </a:t>
            </a:r>
          </a:p>
          <a:p>
            <a:pPr lvl="2">
              <a:spcBef>
                <a:spcPct val="0"/>
              </a:spcBef>
              <a:buFontTx/>
              <a:buNone/>
            </a:pPr>
            <a:r>
              <a:rPr lang="en-US" altLang="en-US" sz="1800">
                <a:solidFill>
                  <a:srgbClr val="333333"/>
                </a:solidFill>
                <a:latin typeface="Calibri" panose="020F0502020204030204" pitchFamily="34" charset="0"/>
                <a:ea typeface="ＭＳ Ｐゴシック" panose="020B0600070205080204" pitchFamily="34" charset="-128"/>
              </a:rPr>
              <a:t>b. there are seven isotopes of atom Y</a:t>
            </a:r>
          </a:p>
          <a:p>
            <a:pPr lvl="2">
              <a:spcBef>
                <a:spcPct val="0"/>
              </a:spcBef>
              <a:buFontTx/>
              <a:buNone/>
            </a:pPr>
            <a:r>
              <a:rPr lang="en-US" altLang="en-US" sz="1800">
                <a:solidFill>
                  <a:srgbClr val="333333"/>
                </a:solidFill>
                <a:latin typeface="Calibri" panose="020F0502020204030204" pitchFamily="34" charset="0"/>
                <a:ea typeface="ＭＳ Ｐゴシック" panose="020B0600070205080204" pitchFamily="34" charset="-128"/>
              </a:rPr>
              <a:t>c. peak C comes from the most abundant isotope of atom Y</a:t>
            </a:r>
          </a:p>
          <a:p>
            <a:pPr lvl="2">
              <a:spcBef>
                <a:spcPct val="0"/>
              </a:spcBef>
              <a:buFontTx/>
              <a:buNone/>
            </a:pPr>
            <a:r>
              <a:rPr lang="en-US" altLang="en-US" sz="1800">
                <a:solidFill>
                  <a:srgbClr val="333333"/>
                </a:solidFill>
                <a:latin typeface="Calibri" panose="020F0502020204030204" pitchFamily="34" charset="0"/>
                <a:ea typeface="ＭＳ Ｐゴシック" panose="020B0600070205080204" pitchFamily="34" charset="-128"/>
              </a:rPr>
              <a:t>d. peak D comes from an atom with 4 more protons than the atom that gave peak B</a:t>
            </a:r>
            <a:endParaRPr lang="en-US" altLang="en-US" sz="1600">
              <a:solidFill>
                <a:srgbClr val="333333"/>
              </a:solidFill>
              <a:latin typeface="Calibri" panose="020F0502020204030204" pitchFamily="34" charset="0"/>
              <a:ea typeface="ＭＳ Ｐゴシック" panose="020B0600070205080204" pitchFamily="34" charset="-128"/>
            </a:endParaRPr>
          </a:p>
        </p:txBody>
      </p:sp>
      <p:pic>
        <p:nvPicPr>
          <p:cNvPr id="40966" name="Picture 10" descr="MS graph for 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1600"/>
            <a:ext cx="6705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525"/>
            <a:ext cx="4267200" cy="795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descr="Header for all"/>
          <p:cNvPicPr>
            <a:picLocks noChangeAspect="1" noChangeArrowheads="1"/>
          </p:cNvPicPr>
          <p:nvPr/>
        </p:nvPicPr>
        <p:blipFill>
          <a:blip r:embed="rId3">
            <a:extLst>
              <a:ext uri="{28A0092B-C50C-407E-A947-70E740481C1C}">
                <a14:useLocalDpi xmlns:a14="http://schemas.microsoft.com/office/drawing/2010/main" val="0"/>
              </a:ext>
            </a:extLst>
          </a:blip>
          <a:srcRect t="1305"/>
          <a:stretch>
            <a:fillRect/>
          </a:stretch>
        </p:blipFill>
        <p:spPr bwMode="auto">
          <a:xfrm>
            <a:off x="0" y="0"/>
            <a:ext cx="9144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Line 7"/>
          <p:cNvSpPr>
            <a:spLocks noChangeShapeType="1"/>
          </p:cNvSpPr>
          <p:nvPr/>
        </p:nvSpPr>
        <p:spPr bwMode="auto">
          <a:xfrm>
            <a:off x="0" y="0"/>
            <a:ext cx="9296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4036" name="Group 1"/>
          <p:cNvGrpSpPr>
            <a:grpSpLocks/>
          </p:cNvGrpSpPr>
          <p:nvPr/>
        </p:nvGrpSpPr>
        <p:grpSpPr bwMode="auto">
          <a:xfrm>
            <a:off x="-304800" y="1543050"/>
            <a:ext cx="10058400" cy="2628900"/>
            <a:chOff x="0" y="2057400"/>
            <a:chExt cx="9144000" cy="3124200"/>
          </a:xfrm>
        </p:grpSpPr>
        <p:pic>
          <p:nvPicPr>
            <p:cNvPr id="44043" name="Picture 9" descr="structure"/>
            <p:cNvPicPr>
              <a:picLocks noChangeAspect="1" noChangeArrowheads="1"/>
            </p:cNvPicPr>
            <p:nvPr/>
          </p:nvPicPr>
          <p:blipFill>
            <a:blip r:embed="rId4">
              <a:extLst>
                <a:ext uri="{28A0092B-C50C-407E-A947-70E740481C1C}">
                  <a14:useLocalDpi xmlns:a14="http://schemas.microsoft.com/office/drawing/2010/main" val="0"/>
                </a:ext>
              </a:extLst>
            </a:blip>
            <a:srcRect b="65977"/>
            <a:stretch>
              <a:fillRect/>
            </a:stretch>
          </p:blipFill>
          <p:spPr bwMode="auto">
            <a:xfrm>
              <a:off x="0" y="2057400"/>
              <a:ext cx="9144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1" descr="structure"/>
            <p:cNvPicPr>
              <a:picLocks noChangeAspect="1" noChangeArrowheads="1"/>
            </p:cNvPicPr>
            <p:nvPr/>
          </p:nvPicPr>
          <p:blipFill>
            <a:blip r:embed="rId4">
              <a:extLst>
                <a:ext uri="{28A0092B-C50C-407E-A947-70E740481C1C}">
                  <a14:useLocalDpi xmlns:a14="http://schemas.microsoft.com/office/drawing/2010/main" val="0"/>
                </a:ext>
              </a:extLst>
            </a:blip>
            <a:srcRect t="37701"/>
            <a:stretch>
              <a:fillRect/>
            </a:stretch>
          </p:blipFill>
          <p:spPr bwMode="auto">
            <a:xfrm>
              <a:off x="0" y="3349625"/>
              <a:ext cx="9144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Line 3"/>
          <p:cNvSpPr>
            <a:spLocks noChangeShapeType="1"/>
          </p:cNvSpPr>
          <p:nvPr/>
        </p:nvSpPr>
        <p:spPr bwMode="auto">
          <a:xfrm>
            <a:off x="914400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8" name="Line 4"/>
          <p:cNvSpPr>
            <a:spLocks noChangeShapeType="1"/>
          </p:cNvSpPr>
          <p:nvPr/>
        </p:nvSpPr>
        <p:spPr bwMode="auto">
          <a:xfrm>
            <a:off x="0" y="0"/>
            <a:ext cx="0" cy="53149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403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1543050"/>
            <a:ext cx="1013777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TextBox 1"/>
          <p:cNvSpPr txBox="1">
            <a:spLocks noChangeArrowheads="1"/>
          </p:cNvSpPr>
          <p:nvPr/>
        </p:nvSpPr>
        <p:spPr bwMode="auto">
          <a:xfrm>
            <a:off x="6781800" y="2800350"/>
            <a:ext cx="21240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endParaRPr lang="en-US" altLang="en-US" sz="1800">
              <a:latin typeface="Arial Narrow" panose="020B0606020202030204" pitchFamily="34" charset="0"/>
            </a:endParaRPr>
          </a:p>
        </p:txBody>
      </p:sp>
      <p:sp>
        <p:nvSpPr>
          <p:cNvPr id="44041" name="TextBox 10"/>
          <p:cNvSpPr txBox="1">
            <a:spLocks noChangeArrowheads="1"/>
          </p:cNvSpPr>
          <p:nvPr/>
        </p:nvSpPr>
        <p:spPr bwMode="auto">
          <a:xfrm>
            <a:off x="4953000" y="2981325"/>
            <a:ext cx="21240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endParaRPr lang="en-US" altLang="en-US" sz="1800">
              <a:latin typeface="Arial Narrow" panose="020B0606020202030204" pitchFamily="34" charset="0"/>
            </a:endParaRPr>
          </a:p>
        </p:txBody>
      </p:sp>
      <p:sp>
        <p:nvSpPr>
          <p:cNvPr id="44042" name="TextBox 1"/>
          <p:cNvSpPr txBox="1">
            <a:spLocks noChangeArrowheads="1"/>
          </p:cNvSpPr>
          <p:nvPr/>
        </p:nvSpPr>
        <p:spPr bwMode="auto">
          <a:xfrm>
            <a:off x="5372100" y="298608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en-US" altLang="en-US" sz="1800">
                <a:latin typeface="Arial Narrow" panose="020B0606020202030204" pitchFamily="34" charset="0"/>
              </a:rPr>
              <a:t>TIME NOW EXTENDED TO 105 MINUTES! (2015)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133475" y="1162050"/>
            <a:ext cx="4648200" cy="35814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dirty="0"/>
          </a:p>
        </p:txBody>
      </p:sp>
      <p:sp>
        <p:nvSpPr>
          <p:cNvPr id="18435" name="Title 1"/>
          <p:cNvSpPr>
            <a:spLocks noGrp="1"/>
          </p:cNvSpPr>
          <p:nvPr>
            <p:ph type="title"/>
          </p:nvPr>
        </p:nvSpPr>
        <p:spPr/>
        <p:txBody>
          <a:bodyPr/>
          <a:lstStyle/>
          <a:p>
            <a:r>
              <a:rPr lang="en-US" altLang="en-US" smtClean="0"/>
              <a:t>Electron Configuration</a:t>
            </a:r>
          </a:p>
        </p:txBody>
      </p:sp>
      <p:sp>
        <p:nvSpPr>
          <p:cNvPr id="18436" name="Content Placeholder 2"/>
          <p:cNvSpPr>
            <a:spLocks noGrp="1"/>
          </p:cNvSpPr>
          <p:nvPr>
            <p:ph idx="1"/>
          </p:nvPr>
        </p:nvSpPr>
        <p:spPr>
          <a:xfrm>
            <a:off x="5943600" y="1123950"/>
            <a:ext cx="3200400" cy="3581400"/>
          </a:xfrm>
        </p:spPr>
        <p:txBody>
          <a:bodyPr/>
          <a:lstStyle/>
          <a:p>
            <a:pPr marL="0" indent="0">
              <a:buFontTx/>
              <a:buNone/>
            </a:pPr>
            <a:r>
              <a:rPr lang="en-US" altLang="en-US" smtClean="0"/>
              <a:t>Is there any direct evidence that this diagram is accurately showing potential energy of electrons on the atom?</a:t>
            </a:r>
          </a:p>
        </p:txBody>
      </p:sp>
      <p:pic>
        <p:nvPicPr>
          <p:cNvPr id="18437" name="Picture 4" descr="File:Orbital representation diagram.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8" y="1333500"/>
            <a:ext cx="4383087"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200" smtClean="0"/>
              <a:t>Photoelectron Spectroscopy</a:t>
            </a:r>
          </a:p>
        </p:txBody>
      </p:sp>
      <p:sp>
        <p:nvSpPr>
          <p:cNvPr id="4" name="Oval 3"/>
          <p:cNvSpPr>
            <a:spLocks noChangeAspect="1"/>
          </p:cNvSpPr>
          <p:nvPr/>
        </p:nvSpPr>
        <p:spPr bwMode="auto">
          <a:xfrm>
            <a:off x="3200400" y="1257300"/>
            <a:ext cx="2743200" cy="2743200"/>
          </a:xfrm>
          <a:prstGeom prst="ellipse">
            <a:avLst/>
          </a:prstGeom>
          <a:solidFill>
            <a:schemeClr val="tx2">
              <a:lumMod val="75000"/>
            </a:schemeClr>
          </a:solidFill>
          <a:ln w="38100" cap="flat" cmpd="sng" algn="ctr">
            <a:solidFill>
              <a:srgbClr val="FFFF00"/>
            </a:solidFill>
            <a:prstDash val="solid"/>
            <a:round/>
            <a:headEnd type="none" w="med" len="med"/>
            <a:tailEnd type="none" w="med" len="med"/>
          </a:ln>
          <a:effectLst/>
          <a:extLst/>
        </p:spPr>
        <p:txBody>
          <a:bodyPr/>
          <a:lstStyle/>
          <a:p>
            <a:pPr algn="ctr">
              <a:defRPr/>
            </a:pPr>
            <a:r>
              <a:rPr lang="en-US" sz="6600" dirty="0">
                <a:solidFill>
                  <a:srgbClr val="FFFF00"/>
                </a:solidFill>
              </a:rPr>
              <a:t>Atom</a:t>
            </a:r>
          </a:p>
        </p:txBody>
      </p:sp>
      <p:sp>
        <p:nvSpPr>
          <p:cNvPr id="5" name="Right Arrow 4"/>
          <p:cNvSpPr/>
          <p:nvPr/>
        </p:nvSpPr>
        <p:spPr bwMode="auto">
          <a:xfrm>
            <a:off x="1181100" y="2733675"/>
            <a:ext cx="3429000" cy="381000"/>
          </a:xfrm>
          <a:prstGeom prst="rightArrow">
            <a:avLst/>
          </a:prstGeom>
          <a:solidFill>
            <a:schemeClr val="accent4">
              <a:lumMod val="75000"/>
            </a:schemeClr>
          </a:solidFill>
          <a:ln w="25400" cap="flat" cmpd="sng" algn="ctr">
            <a:solidFill>
              <a:schemeClr val="tx1"/>
            </a:solidFill>
            <a:prstDash val="solid"/>
            <a:round/>
            <a:headEnd type="none" w="med" len="med"/>
            <a:tailEnd type="none" w="med" len="med"/>
          </a:ln>
          <a:effectLst/>
          <a:extLst/>
        </p:spPr>
        <p:txBody>
          <a:bodyPr/>
          <a:lstStyle/>
          <a:p>
            <a:pPr>
              <a:defRPr/>
            </a:pPr>
            <a:endParaRPr lang="en-US" dirty="0"/>
          </a:p>
        </p:txBody>
      </p:sp>
      <p:cxnSp>
        <p:nvCxnSpPr>
          <p:cNvPr id="7" name="Straight Arrow Connector 6"/>
          <p:cNvCxnSpPr>
            <a:cxnSpLocks noChangeShapeType="1"/>
            <a:stCxn id="5" idx="3"/>
          </p:cNvCxnSpPr>
          <p:nvPr/>
        </p:nvCxnSpPr>
        <p:spPr bwMode="auto">
          <a:xfrm>
            <a:off x="4610100" y="2924175"/>
            <a:ext cx="2933700" cy="1323975"/>
          </a:xfrm>
          <a:prstGeom prst="straightConnector1">
            <a:avLst/>
          </a:prstGeom>
          <a:noFill/>
          <a:ln w="63500" algn="ctr">
            <a:solidFill>
              <a:srgbClr val="00B050"/>
            </a:solidFill>
            <a:round/>
            <a:headEnd/>
            <a:tailEnd type="arrow" w="med" len="med"/>
          </a:ln>
          <a:extLst>
            <a:ext uri="{909E8E84-426E-40DD-AFC4-6F175D3DCCD1}">
              <a14:hiddenFill xmlns:a14="http://schemas.microsoft.com/office/drawing/2010/main">
                <a:noFill/>
              </a14:hiddenFill>
            </a:ext>
          </a:extLst>
        </p:spPr>
      </p:cxnSp>
      <p:grpSp>
        <p:nvGrpSpPr>
          <p:cNvPr id="2" name="Group 23"/>
          <p:cNvGrpSpPr>
            <a:grpSpLocks/>
          </p:cNvGrpSpPr>
          <p:nvPr/>
        </p:nvGrpSpPr>
        <p:grpSpPr bwMode="auto">
          <a:xfrm>
            <a:off x="7580313" y="4038600"/>
            <a:ext cx="477837" cy="646113"/>
            <a:chOff x="7580132" y="4038600"/>
            <a:chExt cx="478016" cy="646331"/>
          </a:xfrm>
        </p:grpSpPr>
        <p:sp>
          <p:nvSpPr>
            <p:cNvPr id="19470" name="Oval 7"/>
            <p:cNvSpPr>
              <a:spLocks noChangeAspect="1"/>
            </p:cNvSpPr>
            <p:nvPr/>
          </p:nvSpPr>
          <p:spPr bwMode="auto">
            <a:xfrm>
              <a:off x="7590540" y="4133165"/>
              <a:ext cx="457200" cy="457200"/>
            </a:xfrm>
            <a:prstGeom prst="ellipse">
              <a:avLst/>
            </a:prstGeom>
            <a:solidFill>
              <a:srgbClr val="006600"/>
            </a:solidFill>
            <a:ln w="44450" algn="ctr">
              <a:solidFill>
                <a:srgbClr val="FFFFFF"/>
              </a:solidFill>
              <a:round/>
              <a:headEnd/>
              <a:tailEnd/>
            </a:ln>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19471" name="TextBox 8"/>
            <p:cNvSpPr txBox="1">
              <a:spLocks noChangeArrowheads="1"/>
            </p:cNvSpPr>
            <p:nvPr/>
          </p:nvSpPr>
          <p:spPr bwMode="auto">
            <a:xfrm>
              <a:off x="7580132" y="4038600"/>
              <a:ext cx="478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3600">
                  <a:solidFill>
                    <a:srgbClr val="FFFFFF"/>
                  </a:solidFill>
                </a:rPr>
                <a:t>e</a:t>
              </a:r>
              <a:r>
                <a:rPr lang="en-US" altLang="en-US" sz="3600" baseline="30000">
                  <a:solidFill>
                    <a:srgbClr val="FFFFFF"/>
                  </a:solidFill>
                </a:rPr>
                <a:t>-</a:t>
              </a:r>
            </a:p>
          </p:txBody>
        </p:sp>
      </p:grpSp>
      <p:sp>
        <p:nvSpPr>
          <p:cNvPr id="12" name="TextBox 11"/>
          <p:cNvSpPr txBox="1">
            <a:spLocks noChangeArrowheads="1"/>
          </p:cNvSpPr>
          <p:nvPr/>
        </p:nvSpPr>
        <p:spPr bwMode="auto">
          <a:xfrm>
            <a:off x="1181100" y="2176463"/>
            <a:ext cx="1835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E</a:t>
            </a:r>
            <a:r>
              <a:rPr lang="en-US" altLang="en-US" baseline="-25000"/>
              <a:t>photon</a:t>
            </a:r>
            <a:r>
              <a:rPr lang="en-US" altLang="en-US"/>
              <a:t> = hv</a:t>
            </a:r>
          </a:p>
        </p:txBody>
      </p:sp>
      <p:grpSp>
        <p:nvGrpSpPr>
          <p:cNvPr id="3" name="Group 19"/>
          <p:cNvGrpSpPr>
            <a:grpSpLocks/>
          </p:cNvGrpSpPr>
          <p:nvPr/>
        </p:nvGrpSpPr>
        <p:grpSpPr bwMode="auto">
          <a:xfrm>
            <a:off x="7264400" y="3338513"/>
            <a:ext cx="1589088" cy="1023937"/>
            <a:chOff x="6781800" y="2571750"/>
            <a:chExt cx="1590500" cy="1023937"/>
          </a:xfrm>
        </p:grpSpPr>
        <p:sp>
          <p:nvSpPr>
            <p:cNvPr id="19467" name="TextBox 12"/>
            <p:cNvSpPr txBox="1">
              <a:spLocks noChangeArrowheads="1"/>
            </p:cNvSpPr>
            <p:nvPr/>
          </p:nvSpPr>
          <p:spPr bwMode="auto">
            <a:xfrm>
              <a:off x="6781800" y="2571750"/>
              <a:ext cx="1590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KE = mv</a:t>
              </a:r>
              <a:r>
                <a:rPr lang="en-US" altLang="en-US" baseline="30000"/>
                <a:t>2</a:t>
              </a:r>
            </a:p>
          </p:txBody>
        </p:sp>
        <p:cxnSp>
          <p:nvCxnSpPr>
            <p:cNvPr id="19468" name="Straight Connector 14"/>
            <p:cNvCxnSpPr>
              <a:cxnSpLocks noChangeShapeType="1"/>
            </p:cNvCxnSpPr>
            <p:nvPr/>
          </p:nvCxnSpPr>
          <p:spPr bwMode="auto">
            <a:xfrm>
              <a:off x="7628640" y="3105150"/>
              <a:ext cx="67716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469" name="TextBox 18"/>
            <p:cNvSpPr txBox="1">
              <a:spLocks noChangeArrowheads="1"/>
            </p:cNvSpPr>
            <p:nvPr/>
          </p:nvSpPr>
          <p:spPr bwMode="auto">
            <a:xfrm>
              <a:off x="7781111" y="3010912"/>
              <a:ext cx="3722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2</a:t>
              </a:r>
            </a:p>
          </p:txBody>
        </p:sp>
      </p:grpSp>
      <p:sp>
        <p:nvSpPr>
          <p:cNvPr id="21" name="TextBox 20"/>
          <p:cNvSpPr txBox="1">
            <a:spLocks noChangeArrowheads="1"/>
          </p:cNvSpPr>
          <p:nvPr/>
        </p:nvSpPr>
        <p:spPr bwMode="auto">
          <a:xfrm>
            <a:off x="1181100" y="4152900"/>
            <a:ext cx="3951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3600"/>
              <a:t>IE</a:t>
            </a:r>
            <a:r>
              <a:rPr lang="en-US" altLang="en-US" sz="3600" baseline="-25000"/>
              <a:t>electron</a:t>
            </a:r>
            <a:r>
              <a:rPr lang="en-US" altLang="en-US" sz="3600"/>
              <a:t> = E</a:t>
            </a:r>
            <a:r>
              <a:rPr lang="en-US" altLang="en-US" sz="3600" baseline="-25000"/>
              <a:t>photon</a:t>
            </a:r>
            <a:r>
              <a:rPr lang="en-US" altLang="en-US" sz="3600"/>
              <a:t> - KE </a:t>
            </a:r>
          </a:p>
        </p:txBody>
      </p:sp>
      <p:sp>
        <p:nvSpPr>
          <p:cNvPr id="22" name="TextBox 21"/>
          <p:cNvSpPr txBox="1">
            <a:spLocks noChangeArrowheads="1"/>
          </p:cNvSpPr>
          <p:nvPr/>
        </p:nvSpPr>
        <p:spPr bwMode="auto">
          <a:xfrm>
            <a:off x="1190625" y="3067050"/>
            <a:ext cx="16176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Monochromatic</a:t>
            </a:r>
          </a:p>
          <a:p>
            <a:pPr>
              <a:spcBef>
                <a:spcPct val="0"/>
              </a:spcBef>
              <a:buFontTx/>
              <a:buNone/>
            </a:pPr>
            <a:r>
              <a:rPr lang="en-US" altLang="en-US" sz="1800"/>
              <a:t>Beam of X-Rays </a:t>
            </a:r>
          </a:p>
          <a:p>
            <a:pPr>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Photoelectron Spectrum</a:t>
            </a:r>
          </a:p>
        </p:txBody>
      </p:sp>
      <p:cxnSp>
        <p:nvCxnSpPr>
          <p:cNvPr id="20483" name="Straight Connector 4"/>
          <p:cNvCxnSpPr>
            <a:cxnSpLocks noChangeShapeType="1"/>
          </p:cNvCxnSpPr>
          <p:nvPr/>
        </p:nvCxnSpPr>
        <p:spPr bwMode="auto">
          <a:xfrm>
            <a:off x="1138238" y="3906838"/>
            <a:ext cx="6400800"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0484" name="Straight Connector 7"/>
          <p:cNvCxnSpPr>
            <a:cxnSpLocks noChangeShapeType="1"/>
          </p:cNvCxnSpPr>
          <p:nvPr/>
        </p:nvCxnSpPr>
        <p:spPr bwMode="auto">
          <a:xfrm>
            <a:off x="1138238" y="1773238"/>
            <a:ext cx="0" cy="228600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0485" name="Straight Connector 14"/>
          <p:cNvCxnSpPr>
            <a:cxnSpLocks noChangeShapeType="1"/>
          </p:cNvCxnSpPr>
          <p:nvPr/>
        </p:nvCxnSpPr>
        <p:spPr bwMode="auto">
          <a:xfrm>
            <a:off x="7396163"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486" name="Straight Connector 15"/>
          <p:cNvCxnSpPr>
            <a:cxnSpLocks noChangeShapeType="1"/>
          </p:cNvCxnSpPr>
          <p:nvPr/>
        </p:nvCxnSpPr>
        <p:spPr bwMode="auto">
          <a:xfrm>
            <a:off x="4262438"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487" name="Straight Connector 16"/>
          <p:cNvCxnSpPr>
            <a:cxnSpLocks noChangeShapeType="1"/>
          </p:cNvCxnSpPr>
          <p:nvPr/>
        </p:nvCxnSpPr>
        <p:spPr bwMode="auto">
          <a:xfrm>
            <a:off x="2695575"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488" name="Straight Connector 17"/>
          <p:cNvCxnSpPr>
            <a:cxnSpLocks noChangeShapeType="1"/>
          </p:cNvCxnSpPr>
          <p:nvPr/>
        </p:nvCxnSpPr>
        <p:spPr bwMode="auto">
          <a:xfrm>
            <a:off x="5829300"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489" name="Straight Connector 26"/>
          <p:cNvCxnSpPr>
            <a:cxnSpLocks noChangeShapeType="1"/>
          </p:cNvCxnSpPr>
          <p:nvPr/>
        </p:nvCxnSpPr>
        <p:spPr bwMode="auto">
          <a:xfrm>
            <a:off x="1138238" y="3668713"/>
            <a:ext cx="6400800" cy="9525"/>
          </a:xfrm>
          <a:prstGeom prst="line">
            <a:avLst/>
          </a:prstGeom>
          <a:noFill/>
          <a:ln w="25400" algn="ctr">
            <a:solidFill>
              <a:srgbClr val="FFFF00"/>
            </a:solidFill>
            <a:round/>
            <a:headEnd/>
            <a:tailEnd/>
          </a:ln>
          <a:extLst>
            <a:ext uri="{909E8E84-426E-40DD-AFC4-6F175D3DCCD1}">
              <a14:hiddenFill xmlns:a14="http://schemas.microsoft.com/office/drawing/2010/main">
                <a:noFill/>
              </a14:hiddenFill>
            </a:ext>
          </a:extLst>
        </p:spPr>
      </p:cxnSp>
      <p:sp>
        <p:nvSpPr>
          <p:cNvPr id="20490" name="TextBox 30"/>
          <p:cNvSpPr txBox="1">
            <a:spLocks noChangeArrowheads="1"/>
          </p:cNvSpPr>
          <p:nvPr/>
        </p:nvSpPr>
        <p:spPr bwMode="auto">
          <a:xfrm>
            <a:off x="912813" y="4095750"/>
            <a:ext cx="105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20 MJ/mol</a:t>
            </a:r>
          </a:p>
        </p:txBody>
      </p:sp>
      <p:sp>
        <p:nvSpPr>
          <p:cNvPr id="20491" name="TextBox 31"/>
          <p:cNvSpPr txBox="1">
            <a:spLocks noChangeArrowheads="1"/>
          </p:cNvSpPr>
          <p:nvPr/>
        </p:nvSpPr>
        <p:spPr bwMode="auto">
          <a:xfrm>
            <a:off x="3732213" y="4095750"/>
            <a:ext cx="105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10 MJ/mol</a:t>
            </a:r>
          </a:p>
        </p:txBody>
      </p:sp>
      <p:sp>
        <p:nvSpPr>
          <p:cNvPr id="20492" name="TextBox 32"/>
          <p:cNvSpPr txBox="1">
            <a:spLocks noChangeArrowheads="1"/>
          </p:cNvSpPr>
          <p:nvPr/>
        </p:nvSpPr>
        <p:spPr bwMode="auto">
          <a:xfrm>
            <a:off x="6919913" y="4095750"/>
            <a:ext cx="95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0 MJ/mol</a:t>
            </a:r>
          </a:p>
        </p:txBody>
      </p:sp>
      <p:sp>
        <p:nvSpPr>
          <p:cNvPr id="20493" name="Isosceles Triangle 21"/>
          <p:cNvSpPr>
            <a:spLocks noChangeArrowheads="1"/>
          </p:cNvSpPr>
          <p:nvPr/>
        </p:nvSpPr>
        <p:spPr bwMode="auto">
          <a:xfrm>
            <a:off x="2543175" y="1982788"/>
            <a:ext cx="152400" cy="16764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0494" name="Isosceles Triangle 22"/>
          <p:cNvSpPr>
            <a:spLocks noChangeArrowheads="1"/>
          </p:cNvSpPr>
          <p:nvPr/>
        </p:nvSpPr>
        <p:spPr bwMode="auto">
          <a:xfrm>
            <a:off x="4953000" y="2840038"/>
            <a:ext cx="152400" cy="8382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3" name="TextBox 2"/>
          <p:cNvSpPr txBox="1">
            <a:spLocks noChangeArrowheads="1"/>
          </p:cNvSpPr>
          <p:nvPr/>
        </p:nvSpPr>
        <p:spPr bwMode="auto">
          <a:xfrm>
            <a:off x="4052888" y="2425700"/>
            <a:ext cx="195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Relative Intensity = 1</a:t>
            </a:r>
          </a:p>
        </p:txBody>
      </p:sp>
      <p:sp>
        <p:nvSpPr>
          <p:cNvPr id="24" name="TextBox 23"/>
          <p:cNvSpPr txBox="1">
            <a:spLocks noChangeArrowheads="1"/>
          </p:cNvSpPr>
          <p:nvPr/>
        </p:nvSpPr>
        <p:spPr bwMode="auto">
          <a:xfrm>
            <a:off x="1670050" y="1598613"/>
            <a:ext cx="1951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Relative Intensity = 2</a:t>
            </a:r>
          </a:p>
        </p:txBody>
      </p:sp>
      <p:sp>
        <p:nvSpPr>
          <p:cNvPr id="20497" name="TextBox 24"/>
          <p:cNvSpPr txBox="1">
            <a:spLocks noChangeArrowheads="1"/>
          </p:cNvSpPr>
          <p:nvPr/>
        </p:nvSpPr>
        <p:spPr bwMode="auto">
          <a:xfrm>
            <a:off x="3810000" y="1279525"/>
            <a:ext cx="449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FF"/>
                </a:solidFill>
              </a:rPr>
              <a:t>Each peak is relative to the others.  This indicates the relative number of electrons.  If the peak is twice as big, there are twice as many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Photoelectron Spectrum</a:t>
            </a:r>
          </a:p>
        </p:txBody>
      </p:sp>
      <p:cxnSp>
        <p:nvCxnSpPr>
          <p:cNvPr id="21507" name="Straight Connector 4"/>
          <p:cNvCxnSpPr>
            <a:cxnSpLocks noChangeShapeType="1"/>
          </p:cNvCxnSpPr>
          <p:nvPr/>
        </p:nvCxnSpPr>
        <p:spPr bwMode="auto">
          <a:xfrm>
            <a:off x="1138238" y="3906838"/>
            <a:ext cx="6400800"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1508" name="Straight Connector 7"/>
          <p:cNvCxnSpPr>
            <a:cxnSpLocks noChangeShapeType="1"/>
          </p:cNvCxnSpPr>
          <p:nvPr/>
        </p:nvCxnSpPr>
        <p:spPr bwMode="auto">
          <a:xfrm>
            <a:off x="1138238" y="1773238"/>
            <a:ext cx="0" cy="228600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1509" name="Straight Connector 14"/>
          <p:cNvCxnSpPr>
            <a:cxnSpLocks noChangeShapeType="1"/>
          </p:cNvCxnSpPr>
          <p:nvPr/>
        </p:nvCxnSpPr>
        <p:spPr bwMode="auto">
          <a:xfrm>
            <a:off x="7396163"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510" name="Straight Connector 15"/>
          <p:cNvCxnSpPr>
            <a:cxnSpLocks noChangeShapeType="1"/>
          </p:cNvCxnSpPr>
          <p:nvPr/>
        </p:nvCxnSpPr>
        <p:spPr bwMode="auto">
          <a:xfrm>
            <a:off x="4262438"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511" name="Straight Connector 16"/>
          <p:cNvCxnSpPr>
            <a:cxnSpLocks noChangeShapeType="1"/>
          </p:cNvCxnSpPr>
          <p:nvPr/>
        </p:nvCxnSpPr>
        <p:spPr bwMode="auto">
          <a:xfrm>
            <a:off x="2695575"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512" name="Straight Connector 17"/>
          <p:cNvCxnSpPr>
            <a:cxnSpLocks noChangeShapeType="1"/>
          </p:cNvCxnSpPr>
          <p:nvPr/>
        </p:nvCxnSpPr>
        <p:spPr bwMode="auto">
          <a:xfrm>
            <a:off x="5829300"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513" name="Straight Connector 26"/>
          <p:cNvCxnSpPr>
            <a:cxnSpLocks noChangeShapeType="1"/>
          </p:cNvCxnSpPr>
          <p:nvPr/>
        </p:nvCxnSpPr>
        <p:spPr bwMode="auto">
          <a:xfrm>
            <a:off x="1138238" y="3668713"/>
            <a:ext cx="6400800" cy="9525"/>
          </a:xfrm>
          <a:prstGeom prst="line">
            <a:avLst/>
          </a:prstGeom>
          <a:noFill/>
          <a:ln w="25400" algn="ctr">
            <a:solidFill>
              <a:srgbClr val="FFFF00"/>
            </a:solidFill>
            <a:round/>
            <a:headEnd/>
            <a:tailEnd/>
          </a:ln>
          <a:extLst>
            <a:ext uri="{909E8E84-426E-40DD-AFC4-6F175D3DCCD1}">
              <a14:hiddenFill xmlns:a14="http://schemas.microsoft.com/office/drawing/2010/main">
                <a:noFill/>
              </a14:hiddenFill>
            </a:ext>
          </a:extLst>
        </p:spPr>
      </p:cxnSp>
      <p:sp>
        <p:nvSpPr>
          <p:cNvPr id="21514" name="TextBox 30"/>
          <p:cNvSpPr txBox="1">
            <a:spLocks noChangeArrowheads="1"/>
          </p:cNvSpPr>
          <p:nvPr/>
        </p:nvSpPr>
        <p:spPr bwMode="auto">
          <a:xfrm>
            <a:off x="912813" y="4095750"/>
            <a:ext cx="105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20 MJ/mol</a:t>
            </a:r>
          </a:p>
        </p:txBody>
      </p:sp>
      <p:sp>
        <p:nvSpPr>
          <p:cNvPr id="21515" name="TextBox 31"/>
          <p:cNvSpPr txBox="1">
            <a:spLocks noChangeArrowheads="1"/>
          </p:cNvSpPr>
          <p:nvPr/>
        </p:nvSpPr>
        <p:spPr bwMode="auto">
          <a:xfrm>
            <a:off x="3732213" y="4095750"/>
            <a:ext cx="105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10 MJ/mol</a:t>
            </a:r>
          </a:p>
        </p:txBody>
      </p:sp>
      <p:sp>
        <p:nvSpPr>
          <p:cNvPr id="21516" name="TextBox 32"/>
          <p:cNvSpPr txBox="1">
            <a:spLocks noChangeArrowheads="1"/>
          </p:cNvSpPr>
          <p:nvPr/>
        </p:nvSpPr>
        <p:spPr bwMode="auto">
          <a:xfrm>
            <a:off x="6919913" y="4095750"/>
            <a:ext cx="95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0 MJ/mol</a:t>
            </a:r>
          </a:p>
        </p:txBody>
      </p:sp>
      <p:sp>
        <p:nvSpPr>
          <p:cNvPr id="21517" name="Isosceles Triangle 18"/>
          <p:cNvSpPr>
            <a:spLocks noChangeArrowheads="1"/>
          </p:cNvSpPr>
          <p:nvPr/>
        </p:nvSpPr>
        <p:spPr bwMode="auto">
          <a:xfrm>
            <a:off x="1290638" y="1992313"/>
            <a:ext cx="152400" cy="16764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1518" name="Isosceles Triangle 19"/>
          <p:cNvSpPr>
            <a:spLocks noChangeArrowheads="1"/>
          </p:cNvSpPr>
          <p:nvPr/>
        </p:nvSpPr>
        <p:spPr bwMode="auto">
          <a:xfrm>
            <a:off x="6919913" y="2001838"/>
            <a:ext cx="152400" cy="16764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1519" name="Isosceles Triangle 20"/>
          <p:cNvSpPr>
            <a:spLocks noChangeArrowheads="1"/>
          </p:cNvSpPr>
          <p:nvPr/>
        </p:nvSpPr>
        <p:spPr bwMode="auto">
          <a:xfrm>
            <a:off x="7081838" y="2840038"/>
            <a:ext cx="152400" cy="8382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6" name="TextBox 25"/>
          <p:cNvSpPr txBox="1">
            <a:spLocks noChangeArrowheads="1"/>
          </p:cNvSpPr>
          <p:nvPr/>
        </p:nvSpPr>
        <p:spPr bwMode="auto">
          <a:xfrm>
            <a:off x="1138238" y="1589088"/>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19.3 MJ/mol</a:t>
            </a:r>
          </a:p>
        </p:txBody>
      </p:sp>
      <p:sp>
        <p:nvSpPr>
          <p:cNvPr id="28" name="TextBox 27"/>
          <p:cNvSpPr txBox="1">
            <a:spLocks noChangeArrowheads="1"/>
          </p:cNvSpPr>
          <p:nvPr/>
        </p:nvSpPr>
        <p:spPr bwMode="auto">
          <a:xfrm>
            <a:off x="6719888" y="1598613"/>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1.36 MJ/mol</a:t>
            </a:r>
          </a:p>
        </p:txBody>
      </p:sp>
      <p:sp>
        <p:nvSpPr>
          <p:cNvPr id="29" name="TextBox 28"/>
          <p:cNvSpPr txBox="1">
            <a:spLocks noChangeArrowheads="1"/>
          </p:cNvSpPr>
          <p:nvPr/>
        </p:nvSpPr>
        <p:spPr bwMode="auto">
          <a:xfrm>
            <a:off x="7053263" y="2470150"/>
            <a:ext cx="121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0.80 MJ/mol</a:t>
            </a:r>
          </a:p>
        </p:txBody>
      </p:sp>
      <p:cxnSp>
        <p:nvCxnSpPr>
          <p:cNvPr id="30" name="Straight Connector 29"/>
          <p:cNvCxnSpPr>
            <a:cxnSpLocks noChangeShapeType="1"/>
          </p:cNvCxnSpPr>
          <p:nvPr/>
        </p:nvCxnSpPr>
        <p:spPr bwMode="auto">
          <a:xfrm flipV="1">
            <a:off x="6699250" y="1276350"/>
            <a:ext cx="0" cy="3187700"/>
          </a:xfrm>
          <a:prstGeom prst="line">
            <a:avLst/>
          </a:prstGeom>
          <a:noFill/>
          <a:ln w="41275" algn="ctr">
            <a:solidFill>
              <a:srgbClr val="FFC000"/>
            </a:solidFill>
            <a:prstDash val="sysDash"/>
            <a:round/>
            <a:headEnd/>
            <a:tailEnd/>
          </a:ln>
          <a:extLst>
            <a:ext uri="{909E8E84-426E-40DD-AFC4-6F175D3DCCD1}">
              <a14:hiddenFill xmlns:a14="http://schemas.microsoft.com/office/drawing/2010/main">
                <a:noFill/>
              </a14:hiddenFill>
            </a:ext>
          </a:extLst>
        </p:spPr>
      </p:cxnSp>
      <p:sp>
        <p:nvSpPr>
          <p:cNvPr id="34" name="TextBox 33"/>
          <p:cNvSpPr txBox="1">
            <a:spLocks noChangeArrowheads="1"/>
          </p:cNvSpPr>
          <p:nvPr/>
        </p:nvSpPr>
        <p:spPr bwMode="auto">
          <a:xfrm>
            <a:off x="6719888" y="1141413"/>
            <a:ext cx="85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u="sng">
                <a:solidFill>
                  <a:srgbClr val="FFC000"/>
                </a:solidFill>
              </a:rPr>
              <a:t>Valence</a:t>
            </a:r>
          </a:p>
        </p:txBody>
      </p:sp>
      <p:sp>
        <p:nvSpPr>
          <p:cNvPr id="36" name="TextBox 35"/>
          <p:cNvSpPr txBox="1">
            <a:spLocks noChangeArrowheads="1"/>
          </p:cNvSpPr>
          <p:nvPr/>
        </p:nvSpPr>
        <p:spPr bwMode="auto">
          <a:xfrm>
            <a:off x="1592263" y="1919288"/>
            <a:ext cx="69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RI = 2</a:t>
            </a:r>
          </a:p>
        </p:txBody>
      </p:sp>
      <p:sp>
        <p:nvSpPr>
          <p:cNvPr id="37" name="TextBox 36"/>
          <p:cNvSpPr txBox="1">
            <a:spLocks noChangeArrowheads="1"/>
          </p:cNvSpPr>
          <p:nvPr/>
        </p:nvSpPr>
        <p:spPr bwMode="auto">
          <a:xfrm>
            <a:off x="7243763" y="1908175"/>
            <a:ext cx="69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RI = 2</a:t>
            </a:r>
          </a:p>
        </p:txBody>
      </p:sp>
      <p:sp>
        <p:nvSpPr>
          <p:cNvPr id="38" name="TextBox 37"/>
          <p:cNvSpPr txBox="1">
            <a:spLocks noChangeArrowheads="1"/>
          </p:cNvSpPr>
          <p:nvPr/>
        </p:nvSpPr>
        <p:spPr bwMode="auto">
          <a:xfrm>
            <a:off x="7573963" y="2732088"/>
            <a:ext cx="69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RI = 1</a:t>
            </a:r>
          </a:p>
        </p:txBody>
      </p:sp>
      <p:cxnSp>
        <p:nvCxnSpPr>
          <p:cNvPr id="21528" name="Straight Arrow Connector 2"/>
          <p:cNvCxnSpPr>
            <a:cxnSpLocks noChangeShapeType="1"/>
          </p:cNvCxnSpPr>
          <p:nvPr/>
        </p:nvCxnSpPr>
        <p:spPr bwMode="auto">
          <a:xfrm>
            <a:off x="1746250" y="3409950"/>
            <a:ext cx="5173663" cy="0"/>
          </a:xfrm>
          <a:prstGeom prst="straightConnector1">
            <a:avLst/>
          </a:prstGeom>
          <a:noFill/>
          <a:ln w="9525"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29" name="TextBox 4"/>
          <p:cNvSpPr txBox="1">
            <a:spLocks noChangeArrowheads="1"/>
          </p:cNvSpPr>
          <p:nvPr/>
        </p:nvSpPr>
        <p:spPr bwMode="auto">
          <a:xfrm>
            <a:off x="2316163" y="2454275"/>
            <a:ext cx="4048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Gap is due to increased energy of the orbital (decreased amount of energy to remove the electron)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4"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Photoelectron Spectrum</a:t>
            </a:r>
          </a:p>
        </p:txBody>
      </p:sp>
      <p:cxnSp>
        <p:nvCxnSpPr>
          <p:cNvPr id="22531" name="Straight Connector 4"/>
          <p:cNvCxnSpPr>
            <a:cxnSpLocks noChangeShapeType="1"/>
          </p:cNvCxnSpPr>
          <p:nvPr/>
        </p:nvCxnSpPr>
        <p:spPr bwMode="auto">
          <a:xfrm>
            <a:off x="1138238" y="3906838"/>
            <a:ext cx="6400800"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2532" name="Straight Connector 7"/>
          <p:cNvCxnSpPr>
            <a:cxnSpLocks noChangeShapeType="1"/>
          </p:cNvCxnSpPr>
          <p:nvPr/>
        </p:nvCxnSpPr>
        <p:spPr bwMode="auto">
          <a:xfrm>
            <a:off x="1138238" y="1773238"/>
            <a:ext cx="0" cy="228600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2533" name="Straight Connector 14"/>
          <p:cNvCxnSpPr>
            <a:cxnSpLocks noChangeShapeType="1"/>
          </p:cNvCxnSpPr>
          <p:nvPr/>
        </p:nvCxnSpPr>
        <p:spPr bwMode="auto">
          <a:xfrm>
            <a:off x="7396163"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534" name="Straight Connector 15"/>
          <p:cNvCxnSpPr>
            <a:cxnSpLocks noChangeShapeType="1"/>
          </p:cNvCxnSpPr>
          <p:nvPr/>
        </p:nvCxnSpPr>
        <p:spPr bwMode="auto">
          <a:xfrm>
            <a:off x="4262438"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535" name="Straight Connector 16"/>
          <p:cNvCxnSpPr>
            <a:cxnSpLocks noChangeShapeType="1"/>
          </p:cNvCxnSpPr>
          <p:nvPr/>
        </p:nvCxnSpPr>
        <p:spPr bwMode="auto">
          <a:xfrm>
            <a:off x="2695575"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536" name="Straight Connector 17"/>
          <p:cNvCxnSpPr>
            <a:cxnSpLocks noChangeShapeType="1"/>
          </p:cNvCxnSpPr>
          <p:nvPr/>
        </p:nvCxnSpPr>
        <p:spPr bwMode="auto">
          <a:xfrm>
            <a:off x="5829300" y="3906838"/>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537" name="Straight Connector 26"/>
          <p:cNvCxnSpPr>
            <a:cxnSpLocks noChangeShapeType="1"/>
          </p:cNvCxnSpPr>
          <p:nvPr/>
        </p:nvCxnSpPr>
        <p:spPr bwMode="auto">
          <a:xfrm>
            <a:off x="1138238" y="3668713"/>
            <a:ext cx="6400800" cy="9525"/>
          </a:xfrm>
          <a:prstGeom prst="line">
            <a:avLst/>
          </a:prstGeom>
          <a:noFill/>
          <a:ln w="25400" algn="ctr">
            <a:solidFill>
              <a:srgbClr val="FFFF00"/>
            </a:solidFill>
            <a:round/>
            <a:headEnd/>
            <a:tailEnd/>
          </a:ln>
          <a:extLst>
            <a:ext uri="{909E8E84-426E-40DD-AFC4-6F175D3DCCD1}">
              <a14:hiddenFill xmlns:a14="http://schemas.microsoft.com/office/drawing/2010/main">
                <a:noFill/>
              </a14:hiddenFill>
            </a:ext>
          </a:extLst>
        </p:spPr>
      </p:cxnSp>
      <p:sp>
        <p:nvSpPr>
          <p:cNvPr id="22538" name="TextBox 30"/>
          <p:cNvSpPr txBox="1">
            <a:spLocks noChangeArrowheads="1"/>
          </p:cNvSpPr>
          <p:nvPr/>
        </p:nvSpPr>
        <p:spPr bwMode="auto">
          <a:xfrm>
            <a:off x="912813" y="4095750"/>
            <a:ext cx="105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20 MJ/mol</a:t>
            </a:r>
          </a:p>
        </p:txBody>
      </p:sp>
      <p:sp>
        <p:nvSpPr>
          <p:cNvPr id="22539" name="TextBox 31"/>
          <p:cNvSpPr txBox="1">
            <a:spLocks noChangeArrowheads="1"/>
          </p:cNvSpPr>
          <p:nvPr/>
        </p:nvSpPr>
        <p:spPr bwMode="auto">
          <a:xfrm>
            <a:off x="3732213" y="4095750"/>
            <a:ext cx="105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10 MJ/mol</a:t>
            </a:r>
          </a:p>
        </p:txBody>
      </p:sp>
      <p:sp>
        <p:nvSpPr>
          <p:cNvPr id="22540" name="TextBox 32"/>
          <p:cNvSpPr txBox="1">
            <a:spLocks noChangeArrowheads="1"/>
          </p:cNvSpPr>
          <p:nvPr/>
        </p:nvSpPr>
        <p:spPr bwMode="auto">
          <a:xfrm>
            <a:off x="6919913" y="4095750"/>
            <a:ext cx="95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0 MJ/mol</a:t>
            </a:r>
          </a:p>
        </p:txBody>
      </p:sp>
      <p:sp>
        <p:nvSpPr>
          <p:cNvPr id="22541" name="Isosceles Triangle 18"/>
          <p:cNvSpPr>
            <a:spLocks noChangeArrowheads="1"/>
          </p:cNvSpPr>
          <p:nvPr/>
        </p:nvSpPr>
        <p:spPr bwMode="auto">
          <a:xfrm>
            <a:off x="1290638" y="1992313"/>
            <a:ext cx="152400" cy="16764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2542" name="Isosceles Triangle 19"/>
          <p:cNvSpPr>
            <a:spLocks noChangeArrowheads="1"/>
          </p:cNvSpPr>
          <p:nvPr/>
        </p:nvSpPr>
        <p:spPr bwMode="auto">
          <a:xfrm>
            <a:off x="6919913" y="2001838"/>
            <a:ext cx="152400" cy="16764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2543" name="Isosceles Triangle 20"/>
          <p:cNvSpPr>
            <a:spLocks noChangeArrowheads="1"/>
          </p:cNvSpPr>
          <p:nvPr/>
        </p:nvSpPr>
        <p:spPr bwMode="auto">
          <a:xfrm>
            <a:off x="7081838" y="2840038"/>
            <a:ext cx="152400" cy="8382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2544" name="TextBox 25"/>
          <p:cNvSpPr txBox="1">
            <a:spLocks noChangeArrowheads="1"/>
          </p:cNvSpPr>
          <p:nvPr/>
        </p:nvSpPr>
        <p:spPr bwMode="auto">
          <a:xfrm>
            <a:off x="1138238" y="1589088"/>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19.3 MJ/mol</a:t>
            </a:r>
          </a:p>
        </p:txBody>
      </p:sp>
      <p:sp>
        <p:nvSpPr>
          <p:cNvPr id="22545" name="TextBox 27"/>
          <p:cNvSpPr txBox="1">
            <a:spLocks noChangeArrowheads="1"/>
          </p:cNvSpPr>
          <p:nvPr/>
        </p:nvSpPr>
        <p:spPr bwMode="auto">
          <a:xfrm>
            <a:off x="6719888" y="1598613"/>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1.36 MJ/mol</a:t>
            </a:r>
          </a:p>
        </p:txBody>
      </p:sp>
      <p:sp>
        <p:nvSpPr>
          <p:cNvPr id="22546" name="TextBox 28"/>
          <p:cNvSpPr txBox="1">
            <a:spLocks noChangeArrowheads="1"/>
          </p:cNvSpPr>
          <p:nvPr/>
        </p:nvSpPr>
        <p:spPr bwMode="auto">
          <a:xfrm>
            <a:off x="7053263" y="2470150"/>
            <a:ext cx="121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0.80 MJ/mol</a:t>
            </a:r>
          </a:p>
        </p:txBody>
      </p:sp>
      <p:sp>
        <p:nvSpPr>
          <p:cNvPr id="22547" name="TextBox 35"/>
          <p:cNvSpPr txBox="1">
            <a:spLocks noChangeArrowheads="1"/>
          </p:cNvSpPr>
          <p:nvPr/>
        </p:nvSpPr>
        <p:spPr bwMode="auto">
          <a:xfrm>
            <a:off x="1592263" y="1919288"/>
            <a:ext cx="695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RI = 2</a:t>
            </a:r>
          </a:p>
        </p:txBody>
      </p:sp>
      <p:sp>
        <p:nvSpPr>
          <p:cNvPr id="22548" name="TextBox 36"/>
          <p:cNvSpPr txBox="1">
            <a:spLocks noChangeArrowheads="1"/>
          </p:cNvSpPr>
          <p:nvPr/>
        </p:nvSpPr>
        <p:spPr bwMode="auto">
          <a:xfrm>
            <a:off x="7243763" y="1908175"/>
            <a:ext cx="69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RI = 2</a:t>
            </a:r>
          </a:p>
        </p:txBody>
      </p:sp>
      <p:sp>
        <p:nvSpPr>
          <p:cNvPr id="22549" name="TextBox 37"/>
          <p:cNvSpPr txBox="1">
            <a:spLocks noChangeArrowheads="1"/>
          </p:cNvSpPr>
          <p:nvPr/>
        </p:nvSpPr>
        <p:spPr bwMode="auto">
          <a:xfrm>
            <a:off x="7573963" y="2732088"/>
            <a:ext cx="69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RI = 1</a:t>
            </a:r>
          </a:p>
        </p:txBody>
      </p:sp>
      <p:sp>
        <p:nvSpPr>
          <p:cNvPr id="7" name="TextBox 6"/>
          <p:cNvSpPr txBox="1"/>
          <p:nvPr/>
        </p:nvSpPr>
        <p:spPr>
          <a:xfrm>
            <a:off x="2514600" y="1778000"/>
            <a:ext cx="4098925" cy="1477963"/>
          </a:xfrm>
          <a:prstGeom prst="rect">
            <a:avLst/>
          </a:prstGeom>
          <a:noFill/>
        </p:spPr>
        <p:txBody>
          <a:bodyPr wrap="none">
            <a:spAutoFit/>
          </a:bodyPr>
          <a:lstStyle/>
          <a:p>
            <a:pPr>
              <a:defRPr/>
            </a:pPr>
            <a:r>
              <a:rPr lang="en-US" dirty="0"/>
              <a:t>Analysis:</a:t>
            </a:r>
          </a:p>
          <a:p>
            <a:pPr marL="342900" indent="-342900">
              <a:buFontTx/>
              <a:buAutoNum type="arabicParenR"/>
              <a:defRPr/>
            </a:pPr>
            <a:r>
              <a:rPr lang="en-US" dirty="0"/>
              <a:t>Valence has 2 values:	      </a:t>
            </a:r>
            <a:r>
              <a:rPr lang="en-US" dirty="0" err="1"/>
              <a:t>sp</a:t>
            </a:r>
            <a:endParaRPr lang="en-US" dirty="0"/>
          </a:p>
          <a:p>
            <a:pPr marL="342900" indent="-342900">
              <a:buFontTx/>
              <a:buAutoNum type="arabicParenR"/>
              <a:defRPr/>
            </a:pPr>
            <a:r>
              <a:rPr lang="en-US" dirty="0"/>
              <a:t>RI is 2 to 1 in valence:	      s</a:t>
            </a:r>
            <a:r>
              <a:rPr lang="en-US" baseline="30000" dirty="0"/>
              <a:t>2</a:t>
            </a:r>
            <a:r>
              <a:rPr lang="en-US" dirty="0"/>
              <a:t>p</a:t>
            </a:r>
            <a:r>
              <a:rPr lang="en-US" baseline="30000" dirty="0"/>
              <a:t>1</a:t>
            </a:r>
            <a:r>
              <a:rPr lang="en-US" dirty="0"/>
              <a:t> </a:t>
            </a:r>
          </a:p>
          <a:p>
            <a:pPr marL="342900" indent="-342900">
              <a:buFontTx/>
              <a:buAutoNum type="arabicParenR"/>
              <a:defRPr/>
            </a:pPr>
            <a:r>
              <a:rPr lang="en-US" dirty="0"/>
              <a:t>Closest core has RI 2 not 6:	      not p</a:t>
            </a:r>
            <a:r>
              <a:rPr lang="en-US" baseline="30000" dirty="0"/>
              <a:t>x</a:t>
            </a:r>
            <a:r>
              <a:rPr lang="en-US" dirty="0"/>
              <a:t>s</a:t>
            </a:r>
            <a:r>
              <a:rPr lang="en-US" baseline="30000" dirty="0"/>
              <a:t>2</a:t>
            </a:r>
            <a:r>
              <a:rPr lang="en-US" dirty="0"/>
              <a:t>p</a:t>
            </a:r>
            <a:r>
              <a:rPr lang="en-US" baseline="30000" dirty="0"/>
              <a:t>1</a:t>
            </a:r>
            <a:endParaRPr lang="en-US" dirty="0"/>
          </a:p>
          <a:p>
            <a:pPr marL="342900" indent="-342900">
              <a:buFontTx/>
              <a:buAutoNum type="arabicParenR"/>
              <a:defRPr/>
            </a:pPr>
            <a:r>
              <a:rPr lang="en-US" dirty="0"/>
              <a:t>s</a:t>
            </a:r>
            <a:r>
              <a:rPr lang="en-US" baseline="30000" dirty="0"/>
              <a:t>2</a:t>
            </a:r>
            <a:r>
              <a:rPr lang="en-US" dirty="0"/>
              <a:t>s</a:t>
            </a:r>
            <a:r>
              <a:rPr lang="en-US" baseline="30000" dirty="0"/>
              <a:t>2</a:t>
            </a:r>
            <a:r>
              <a:rPr lang="en-US" dirty="0"/>
              <a:t>p</a:t>
            </a:r>
            <a:r>
              <a:rPr lang="en-US" baseline="30000" dirty="0"/>
              <a:t>1</a:t>
            </a:r>
            <a:r>
              <a:rPr lang="en-US" dirty="0"/>
              <a:t> must be </a:t>
            </a:r>
            <a:r>
              <a:rPr lang="en-US" dirty="0">
                <a:solidFill>
                  <a:srgbClr val="FFFF00"/>
                </a:solidFill>
              </a:rPr>
              <a:t>1s</a:t>
            </a:r>
            <a:r>
              <a:rPr lang="en-US" baseline="30000" dirty="0">
                <a:solidFill>
                  <a:srgbClr val="FFFF00"/>
                </a:solidFill>
              </a:rPr>
              <a:t>2</a:t>
            </a:r>
            <a:r>
              <a:rPr lang="en-US" dirty="0">
                <a:solidFill>
                  <a:srgbClr val="FFFF00"/>
                </a:solidFill>
              </a:rPr>
              <a:t>2s</a:t>
            </a:r>
            <a:r>
              <a:rPr lang="en-US" baseline="30000" dirty="0">
                <a:solidFill>
                  <a:srgbClr val="FFFF00"/>
                </a:solidFill>
              </a:rPr>
              <a:t>2</a:t>
            </a:r>
            <a:r>
              <a:rPr lang="en-US" dirty="0">
                <a:solidFill>
                  <a:srgbClr val="FFFF00"/>
                </a:solidFill>
              </a:rPr>
              <a:t>2p</a:t>
            </a:r>
            <a:r>
              <a:rPr lang="en-US" baseline="30000" dirty="0">
                <a:solidFill>
                  <a:srgbClr val="FFFF00"/>
                </a:solidFill>
              </a:rPr>
              <a:t>1</a:t>
            </a:r>
          </a:p>
        </p:txBody>
      </p:sp>
      <p:sp>
        <p:nvSpPr>
          <p:cNvPr id="40" name="TextBox 39"/>
          <p:cNvSpPr txBox="1">
            <a:spLocks noChangeArrowheads="1"/>
          </p:cNvSpPr>
          <p:nvPr/>
        </p:nvSpPr>
        <p:spPr bwMode="auto">
          <a:xfrm>
            <a:off x="3290888" y="1219200"/>
            <a:ext cx="1990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Boron (Z=5)</a:t>
            </a:r>
          </a:p>
        </p:txBody>
      </p:sp>
      <p:sp>
        <p:nvSpPr>
          <p:cNvPr id="41" name="TextBox 40"/>
          <p:cNvSpPr txBox="1">
            <a:spLocks noChangeArrowheads="1"/>
          </p:cNvSpPr>
          <p:nvPr/>
        </p:nvSpPr>
        <p:spPr bwMode="auto">
          <a:xfrm>
            <a:off x="1443038" y="3071813"/>
            <a:ext cx="665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1s</a:t>
            </a:r>
            <a:r>
              <a:rPr lang="en-US" altLang="en-US" baseline="30000"/>
              <a:t>2</a:t>
            </a:r>
          </a:p>
        </p:txBody>
      </p:sp>
      <p:sp>
        <p:nvSpPr>
          <p:cNvPr id="42" name="TextBox 41"/>
          <p:cNvSpPr txBox="1">
            <a:spLocks noChangeArrowheads="1"/>
          </p:cNvSpPr>
          <p:nvPr/>
        </p:nvSpPr>
        <p:spPr bwMode="auto">
          <a:xfrm>
            <a:off x="6254750" y="3057525"/>
            <a:ext cx="665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2s</a:t>
            </a:r>
            <a:r>
              <a:rPr lang="en-US" altLang="en-US" baseline="30000"/>
              <a:t>2</a:t>
            </a:r>
          </a:p>
        </p:txBody>
      </p:sp>
      <p:sp>
        <p:nvSpPr>
          <p:cNvPr id="43" name="TextBox 42"/>
          <p:cNvSpPr txBox="1">
            <a:spLocks noChangeArrowheads="1"/>
          </p:cNvSpPr>
          <p:nvPr/>
        </p:nvSpPr>
        <p:spPr bwMode="auto">
          <a:xfrm>
            <a:off x="7254875" y="307181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2p</a:t>
            </a:r>
            <a:r>
              <a:rPr lang="en-US" altLang="en-US" baseline="30000"/>
              <a:t>1</a:t>
            </a:r>
          </a:p>
        </p:txBody>
      </p:sp>
      <p:cxnSp>
        <p:nvCxnSpPr>
          <p:cNvPr id="22555" name="Straight Arrow Connector 4"/>
          <p:cNvCxnSpPr>
            <a:cxnSpLocks noChangeShapeType="1"/>
          </p:cNvCxnSpPr>
          <p:nvPr/>
        </p:nvCxnSpPr>
        <p:spPr bwMode="auto">
          <a:xfrm flipH="1" flipV="1">
            <a:off x="1657350" y="3600450"/>
            <a:ext cx="630238" cy="8636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56" name="TextBox 5"/>
          <p:cNvSpPr txBox="1">
            <a:spLocks noChangeArrowheads="1"/>
          </p:cNvSpPr>
          <p:nvPr/>
        </p:nvSpPr>
        <p:spPr bwMode="auto">
          <a:xfrm>
            <a:off x="2354263" y="446405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Inner orbitals require the most energy</a:t>
            </a:r>
          </a:p>
        </p:txBody>
      </p:sp>
      <p:sp>
        <p:nvSpPr>
          <p:cNvPr id="22557" name="TextBox 8"/>
          <p:cNvSpPr txBox="1">
            <a:spLocks noChangeArrowheads="1"/>
          </p:cNvSpPr>
          <p:nvPr/>
        </p:nvSpPr>
        <p:spPr bwMode="auto">
          <a:xfrm>
            <a:off x="4910138" y="446405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Valence orbitals require the least energy</a:t>
            </a:r>
          </a:p>
        </p:txBody>
      </p:sp>
      <p:cxnSp>
        <p:nvCxnSpPr>
          <p:cNvPr id="22558" name="Straight Arrow Connector 10"/>
          <p:cNvCxnSpPr>
            <a:cxnSpLocks noChangeShapeType="1"/>
            <a:stCxn id="22557" idx="0"/>
          </p:cNvCxnSpPr>
          <p:nvPr/>
        </p:nvCxnSpPr>
        <p:spPr bwMode="auto">
          <a:xfrm flipV="1">
            <a:off x="6205538" y="3600450"/>
            <a:ext cx="195262" cy="8636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Photoelectron Spectrum</a:t>
            </a:r>
          </a:p>
        </p:txBody>
      </p:sp>
      <p:sp>
        <p:nvSpPr>
          <p:cNvPr id="23555" name="Content Placeholder 2"/>
          <p:cNvSpPr>
            <a:spLocks noGrp="1"/>
          </p:cNvSpPr>
          <p:nvPr>
            <p:ph idx="1"/>
          </p:nvPr>
        </p:nvSpPr>
        <p:spPr>
          <a:xfrm>
            <a:off x="1066800" y="1047750"/>
            <a:ext cx="7772400" cy="3086100"/>
          </a:xfrm>
        </p:spPr>
        <p:txBody>
          <a:bodyPr/>
          <a:lstStyle/>
          <a:p>
            <a:r>
              <a:rPr lang="en-US" altLang="en-US" smtClean="0"/>
              <a:t>Depending on the size of the table, 1s may be intentionally cut out of view because it’s too far away and makes the graph too long</a:t>
            </a:r>
          </a:p>
          <a:p>
            <a:r>
              <a:rPr lang="en-US" altLang="en-US" smtClean="0"/>
              <a:t>Remember IE is about REMOVING electrons, which means they are removed from the OUTSIDE to the INSIDE, and NOT in reverse order of energy!  For example, 4s is removed BEFORE 3d.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Photoelectron Spectrum</a:t>
            </a:r>
          </a:p>
        </p:txBody>
      </p:sp>
      <p:cxnSp>
        <p:nvCxnSpPr>
          <p:cNvPr id="24579" name="Straight Connector 4"/>
          <p:cNvCxnSpPr>
            <a:cxnSpLocks noChangeShapeType="1"/>
          </p:cNvCxnSpPr>
          <p:nvPr/>
        </p:nvCxnSpPr>
        <p:spPr bwMode="auto">
          <a:xfrm>
            <a:off x="2330450" y="3951288"/>
            <a:ext cx="5994400"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4580" name="Straight Connector 7"/>
          <p:cNvCxnSpPr>
            <a:cxnSpLocks noChangeShapeType="1"/>
          </p:cNvCxnSpPr>
          <p:nvPr/>
        </p:nvCxnSpPr>
        <p:spPr bwMode="auto">
          <a:xfrm>
            <a:off x="1449388" y="1793875"/>
            <a:ext cx="0" cy="228600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4581" name="Straight Connector 14"/>
          <p:cNvCxnSpPr>
            <a:cxnSpLocks noChangeShapeType="1"/>
          </p:cNvCxnSpPr>
          <p:nvPr/>
        </p:nvCxnSpPr>
        <p:spPr bwMode="auto">
          <a:xfrm>
            <a:off x="7707313" y="3927475"/>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82" name="Straight Connector 15"/>
          <p:cNvCxnSpPr>
            <a:cxnSpLocks noChangeShapeType="1"/>
          </p:cNvCxnSpPr>
          <p:nvPr/>
        </p:nvCxnSpPr>
        <p:spPr bwMode="auto">
          <a:xfrm>
            <a:off x="4181475" y="3927475"/>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83" name="Straight Connector 16"/>
          <p:cNvCxnSpPr>
            <a:cxnSpLocks noChangeShapeType="1"/>
          </p:cNvCxnSpPr>
          <p:nvPr/>
        </p:nvCxnSpPr>
        <p:spPr bwMode="auto">
          <a:xfrm>
            <a:off x="3006725" y="3927475"/>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584" name="Straight Connector 17"/>
          <p:cNvCxnSpPr>
            <a:cxnSpLocks noChangeShapeType="1"/>
          </p:cNvCxnSpPr>
          <p:nvPr/>
        </p:nvCxnSpPr>
        <p:spPr bwMode="auto">
          <a:xfrm>
            <a:off x="6530975" y="3927475"/>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4585" name="Isosceles Triangle 21"/>
          <p:cNvSpPr>
            <a:spLocks noChangeArrowheads="1"/>
          </p:cNvSpPr>
          <p:nvPr/>
        </p:nvSpPr>
        <p:spPr bwMode="auto">
          <a:xfrm>
            <a:off x="5568950" y="2011363"/>
            <a:ext cx="152400" cy="167640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cxnSp>
        <p:nvCxnSpPr>
          <p:cNvPr id="24586" name="Straight Connector 26"/>
          <p:cNvCxnSpPr>
            <a:cxnSpLocks noChangeShapeType="1"/>
          </p:cNvCxnSpPr>
          <p:nvPr/>
        </p:nvCxnSpPr>
        <p:spPr bwMode="auto">
          <a:xfrm>
            <a:off x="1449388" y="3687763"/>
            <a:ext cx="6400800" cy="9525"/>
          </a:xfrm>
          <a:prstGeom prst="line">
            <a:avLst/>
          </a:prstGeom>
          <a:noFill/>
          <a:ln w="25400" algn="ctr">
            <a:solidFill>
              <a:srgbClr val="FFFF00"/>
            </a:solidFill>
            <a:round/>
            <a:headEnd/>
            <a:tailEnd/>
          </a:ln>
          <a:extLst>
            <a:ext uri="{909E8E84-426E-40DD-AFC4-6F175D3DCCD1}">
              <a14:hiddenFill xmlns:a14="http://schemas.microsoft.com/office/drawing/2010/main">
                <a:noFill/>
              </a14:hiddenFill>
            </a:ext>
          </a:extLst>
        </p:spPr>
      </p:cxnSp>
      <p:sp>
        <p:nvSpPr>
          <p:cNvPr id="24587" name="TextBox 27"/>
          <p:cNvSpPr txBox="1">
            <a:spLocks noChangeArrowheads="1"/>
          </p:cNvSpPr>
          <p:nvPr/>
        </p:nvSpPr>
        <p:spPr bwMode="auto">
          <a:xfrm>
            <a:off x="1563688" y="2695575"/>
            <a:ext cx="1163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104 MJ/mol</a:t>
            </a:r>
          </a:p>
        </p:txBody>
      </p:sp>
      <p:sp>
        <p:nvSpPr>
          <p:cNvPr id="24588" name="TextBox 28"/>
          <p:cNvSpPr txBox="1">
            <a:spLocks noChangeArrowheads="1"/>
          </p:cNvSpPr>
          <p:nvPr/>
        </p:nvSpPr>
        <p:spPr bwMode="auto">
          <a:xfrm>
            <a:off x="3060700" y="26971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6.84 MJ/mol</a:t>
            </a:r>
          </a:p>
        </p:txBody>
      </p:sp>
      <p:sp>
        <p:nvSpPr>
          <p:cNvPr id="24589" name="TextBox 29"/>
          <p:cNvSpPr txBox="1">
            <a:spLocks noChangeArrowheads="1"/>
          </p:cNvSpPr>
          <p:nvPr/>
        </p:nvSpPr>
        <p:spPr bwMode="auto">
          <a:xfrm>
            <a:off x="6840538" y="3019425"/>
            <a:ext cx="1217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0.50 MJ/mol</a:t>
            </a:r>
          </a:p>
        </p:txBody>
      </p:sp>
      <p:sp>
        <p:nvSpPr>
          <p:cNvPr id="24590" name="TextBox 30"/>
          <p:cNvSpPr txBox="1">
            <a:spLocks noChangeArrowheads="1"/>
          </p:cNvSpPr>
          <p:nvPr/>
        </p:nvSpPr>
        <p:spPr bwMode="auto">
          <a:xfrm>
            <a:off x="2530475" y="4079875"/>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8 MJ/mol</a:t>
            </a:r>
          </a:p>
        </p:txBody>
      </p:sp>
      <p:sp>
        <p:nvSpPr>
          <p:cNvPr id="24591" name="TextBox 31"/>
          <p:cNvSpPr txBox="1">
            <a:spLocks noChangeArrowheads="1"/>
          </p:cNvSpPr>
          <p:nvPr/>
        </p:nvSpPr>
        <p:spPr bwMode="auto">
          <a:xfrm>
            <a:off x="4879975" y="4079875"/>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4 MJ/mol</a:t>
            </a:r>
          </a:p>
        </p:txBody>
      </p:sp>
      <p:sp>
        <p:nvSpPr>
          <p:cNvPr id="24592" name="TextBox 32"/>
          <p:cNvSpPr txBox="1">
            <a:spLocks noChangeArrowheads="1"/>
          </p:cNvSpPr>
          <p:nvPr/>
        </p:nvSpPr>
        <p:spPr bwMode="auto">
          <a:xfrm>
            <a:off x="7231063" y="4079875"/>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t>0 MJ/mol</a:t>
            </a:r>
          </a:p>
        </p:txBody>
      </p:sp>
      <p:sp>
        <p:nvSpPr>
          <p:cNvPr id="34" name="TextBox 33"/>
          <p:cNvSpPr txBox="1">
            <a:spLocks noChangeArrowheads="1"/>
          </p:cNvSpPr>
          <p:nvPr/>
        </p:nvSpPr>
        <p:spPr bwMode="auto">
          <a:xfrm>
            <a:off x="6583363" y="1331913"/>
            <a:ext cx="2398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Sodium (Z=11)</a:t>
            </a:r>
          </a:p>
        </p:txBody>
      </p:sp>
      <p:sp>
        <p:nvSpPr>
          <p:cNvPr id="35" name="TextBox 34"/>
          <p:cNvSpPr txBox="1">
            <a:spLocks noChangeArrowheads="1"/>
          </p:cNvSpPr>
          <p:nvPr/>
        </p:nvSpPr>
        <p:spPr bwMode="auto">
          <a:xfrm>
            <a:off x="5356225" y="1039813"/>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2p</a:t>
            </a:r>
            <a:r>
              <a:rPr lang="en-US" altLang="en-US" baseline="30000"/>
              <a:t>6</a:t>
            </a:r>
          </a:p>
        </p:txBody>
      </p:sp>
      <p:sp>
        <p:nvSpPr>
          <p:cNvPr id="36" name="TextBox 35"/>
          <p:cNvSpPr txBox="1">
            <a:spLocks noChangeArrowheads="1"/>
          </p:cNvSpPr>
          <p:nvPr/>
        </p:nvSpPr>
        <p:spPr bwMode="auto">
          <a:xfrm>
            <a:off x="3335338" y="2187575"/>
            <a:ext cx="666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2s</a:t>
            </a:r>
            <a:r>
              <a:rPr lang="en-US" altLang="en-US" baseline="30000"/>
              <a:t>2</a:t>
            </a:r>
          </a:p>
        </p:txBody>
      </p:sp>
      <p:sp>
        <p:nvSpPr>
          <p:cNvPr id="37" name="TextBox 36"/>
          <p:cNvSpPr txBox="1">
            <a:spLocks noChangeArrowheads="1"/>
          </p:cNvSpPr>
          <p:nvPr/>
        </p:nvSpPr>
        <p:spPr bwMode="auto">
          <a:xfrm>
            <a:off x="7116763" y="2479675"/>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3s</a:t>
            </a:r>
            <a:r>
              <a:rPr lang="en-US" altLang="en-US" baseline="30000"/>
              <a:t>1</a:t>
            </a:r>
          </a:p>
        </p:txBody>
      </p:sp>
      <p:sp>
        <p:nvSpPr>
          <p:cNvPr id="24597" name="TextBox 2"/>
          <p:cNvSpPr txBox="1">
            <a:spLocks noChangeArrowheads="1"/>
          </p:cNvSpPr>
          <p:nvPr/>
        </p:nvSpPr>
        <p:spPr bwMode="auto">
          <a:xfrm>
            <a:off x="2049463" y="3698875"/>
            <a:ext cx="40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2200"/>
              <a:t>{ }</a:t>
            </a:r>
          </a:p>
        </p:txBody>
      </p:sp>
      <p:cxnSp>
        <p:nvCxnSpPr>
          <p:cNvPr id="24598" name="Straight Connector 25"/>
          <p:cNvCxnSpPr>
            <a:cxnSpLocks noChangeShapeType="1"/>
          </p:cNvCxnSpPr>
          <p:nvPr/>
        </p:nvCxnSpPr>
        <p:spPr bwMode="auto">
          <a:xfrm flipV="1">
            <a:off x="1449388" y="3943350"/>
            <a:ext cx="722312"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4599" name="Straight Connector 45"/>
          <p:cNvCxnSpPr>
            <a:cxnSpLocks noChangeShapeType="1"/>
          </p:cNvCxnSpPr>
          <p:nvPr/>
        </p:nvCxnSpPr>
        <p:spPr bwMode="auto">
          <a:xfrm>
            <a:off x="5356225" y="3927475"/>
            <a:ext cx="0" cy="15240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4600" name="Isosceles Triangle 49"/>
          <p:cNvSpPr>
            <a:spLocks noChangeArrowheads="1"/>
          </p:cNvSpPr>
          <p:nvPr/>
        </p:nvSpPr>
        <p:spPr bwMode="auto">
          <a:xfrm>
            <a:off x="1735138" y="3067050"/>
            <a:ext cx="152400" cy="61595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4601" name="Isosceles Triangle 50"/>
          <p:cNvSpPr>
            <a:spLocks noChangeArrowheads="1"/>
          </p:cNvSpPr>
          <p:nvPr/>
        </p:nvSpPr>
        <p:spPr bwMode="auto">
          <a:xfrm>
            <a:off x="7364413" y="3416300"/>
            <a:ext cx="152400" cy="276225"/>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4602" name="Isosceles Triangle 51"/>
          <p:cNvSpPr>
            <a:spLocks noChangeArrowheads="1"/>
          </p:cNvSpPr>
          <p:nvPr/>
        </p:nvSpPr>
        <p:spPr bwMode="auto">
          <a:xfrm>
            <a:off x="3592513" y="3067050"/>
            <a:ext cx="152400" cy="615950"/>
          </a:xfrm>
          <a:prstGeom prst="triangle">
            <a:avLst>
              <a:gd name="adj" fmla="val 50000"/>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endParaRPr lang="en-US" altLang="en-US" sz="1800"/>
          </a:p>
        </p:txBody>
      </p:sp>
      <p:sp>
        <p:nvSpPr>
          <p:cNvPr id="24603" name="TextBox 52"/>
          <p:cNvSpPr txBox="1">
            <a:spLocks noChangeArrowheads="1"/>
          </p:cNvSpPr>
          <p:nvPr/>
        </p:nvSpPr>
        <p:spPr bwMode="auto">
          <a:xfrm>
            <a:off x="5037138" y="1609725"/>
            <a:ext cx="1216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1800">
                <a:solidFill>
                  <a:srgbClr val="FFFF00"/>
                </a:solidFill>
              </a:rPr>
              <a:t>3.67 MJ/mol</a:t>
            </a:r>
          </a:p>
        </p:txBody>
      </p:sp>
      <p:sp>
        <p:nvSpPr>
          <p:cNvPr id="56" name="TextBox 55"/>
          <p:cNvSpPr txBox="1">
            <a:spLocks noChangeArrowheads="1"/>
          </p:cNvSpPr>
          <p:nvPr/>
        </p:nvSpPr>
        <p:spPr bwMode="auto">
          <a:xfrm>
            <a:off x="1563688" y="2165350"/>
            <a:ext cx="665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a:t>1s</a:t>
            </a:r>
            <a:r>
              <a:rPr lang="en-US" altLang="en-US" baseline="30000"/>
              <a:t>2</a:t>
            </a:r>
          </a:p>
        </p:txBody>
      </p:sp>
      <p:cxnSp>
        <p:nvCxnSpPr>
          <p:cNvPr id="57" name="Straight Connector 56"/>
          <p:cNvCxnSpPr>
            <a:cxnSpLocks noChangeShapeType="1"/>
          </p:cNvCxnSpPr>
          <p:nvPr/>
        </p:nvCxnSpPr>
        <p:spPr bwMode="auto">
          <a:xfrm flipV="1">
            <a:off x="2268538" y="1331913"/>
            <a:ext cx="0" cy="2840037"/>
          </a:xfrm>
          <a:prstGeom prst="line">
            <a:avLst/>
          </a:prstGeom>
          <a:noFill/>
          <a:ln w="41275" algn="ctr">
            <a:solidFill>
              <a:srgbClr val="FF0000"/>
            </a:solidFill>
            <a:prstDash val="sysDash"/>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838200" y="1393825"/>
            <a:ext cx="79248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2400">
                <a:solidFill>
                  <a:srgbClr val="FFFFFF"/>
                </a:solidFill>
                <a:latin typeface="Arial" panose="020B0604020202020204" pitchFamily="34" charset="0"/>
                <a:ea typeface="ＭＳ Ｐゴシック" panose="020B0600070205080204" pitchFamily="34" charset="-128"/>
                <a:hlinkClick r:id="rId2"/>
              </a:rPr>
              <a:t>http://www.chem.arizona.edu/chemt/Flash/photoelectron.html</a:t>
            </a:r>
            <a:endParaRPr lang="en-US" altLang="en-US" sz="2400">
              <a:solidFill>
                <a:srgbClr val="FFFFFF"/>
              </a:solidFill>
              <a:latin typeface="Arial" panose="020B0604020202020204" pitchFamily="34" charset="0"/>
              <a:ea typeface="ＭＳ Ｐゴシック" panose="020B0600070205080204" pitchFamily="34" charset="-128"/>
            </a:endParaRPr>
          </a:p>
          <a:p>
            <a:pPr>
              <a:spcBef>
                <a:spcPct val="0"/>
              </a:spcBef>
              <a:buFontTx/>
              <a:buNone/>
            </a:pPr>
            <a:endParaRPr lang="en-US" altLang="en-US" sz="2400">
              <a:solidFill>
                <a:srgbClr val="FFFFFF"/>
              </a:solidFill>
              <a:latin typeface="Arial" panose="020B0604020202020204" pitchFamily="34" charset="0"/>
              <a:ea typeface="ＭＳ Ｐゴシック" panose="020B0600070205080204" pitchFamily="34" charset="-128"/>
            </a:endParaRPr>
          </a:p>
          <a:p>
            <a:pPr>
              <a:spcBef>
                <a:spcPct val="0"/>
              </a:spcBef>
              <a:buFontTx/>
              <a:buNone/>
            </a:pPr>
            <a:r>
              <a:rPr lang="en-US" altLang="en-US" sz="2400">
                <a:solidFill>
                  <a:srgbClr val="FFFFFF"/>
                </a:solidFill>
                <a:latin typeface="Arial" panose="020B0604020202020204" pitchFamily="34" charset="0"/>
                <a:ea typeface="ＭＳ Ｐゴシック" panose="020B0600070205080204" pitchFamily="34" charset="-128"/>
                <a:hlinkClick r:id="rId3"/>
              </a:rPr>
              <a:t>https://www.youtube.com/watch?v=NRIqXeY1R_I</a:t>
            </a:r>
            <a:endParaRPr lang="en-US" altLang="en-US" sz="2400">
              <a:solidFill>
                <a:srgbClr val="FFFFFF"/>
              </a:solidFill>
              <a:latin typeface="Arial" panose="020B0604020202020204" pitchFamily="34" charset="0"/>
              <a:ea typeface="ＭＳ Ｐゴシック" panose="020B0600070205080204" pitchFamily="34" charset="-128"/>
            </a:endParaRPr>
          </a:p>
          <a:p>
            <a:pPr>
              <a:spcBef>
                <a:spcPct val="0"/>
              </a:spcBef>
              <a:buFontTx/>
              <a:buNone/>
            </a:pPr>
            <a:endParaRPr lang="en-US" altLang="en-US" sz="2400">
              <a:solidFill>
                <a:srgbClr val="FFFFFF"/>
              </a:solidFill>
              <a:latin typeface="Arial" panose="020B0604020202020204" pitchFamily="34" charset="0"/>
              <a:ea typeface="ＭＳ Ｐゴシック" panose="020B0600070205080204" pitchFamily="34" charset="-128"/>
            </a:endParaRPr>
          </a:p>
          <a:p>
            <a:pPr>
              <a:spcBef>
                <a:spcPct val="0"/>
              </a:spcBef>
              <a:buFontTx/>
              <a:buNone/>
            </a:pPr>
            <a:r>
              <a:rPr lang="en-US" altLang="en-US" sz="2400">
                <a:solidFill>
                  <a:srgbClr val="FFFFFF"/>
                </a:solidFill>
                <a:latin typeface="Arial" panose="020B0604020202020204" pitchFamily="34" charset="0"/>
                <a:ea typeface="ＭＳ Ｐゴシック" panose="020B0600070205080204" pitchFamily="34" charset="-128"/>
                <a:hlinkClick r:id="rId4"/>
              </a:rPr>
              <a:t>https://www.youtube.com/watch?v=vANbxozsRSA</a:t>
            </a:r>
            <a:endParaRPr lang="en-US" altLang="en-US" sz="2400">
              <a:solidFill>
                <a:srgbClr val="FFFFFF"/>
              </a:solidFill>
              <a:latin typeface="Arial" panose="020B0604020202020204" pitchFamily="34" charset="0"/>
              <a:ea typeface="ＭＳ Ｐゴシック" panose="020B0600070205080204" pitchFamily="34" charset="-128"/>
            </a:endParaRPr>
          </a:p>
          <a:p>
            <a:pPr>
              <a:spcBef>
                <a:spcPct val="0"/>
              </a:spcBef>
              <a:buFontTx/>
              <a:buNone/>
            </a:pPr>
            <a:endParaRPr lang="en-US" altLang="en-US" sz="2400">
              <a:solidFill>
                <a:srgbClr val="000000"/>
              </a:solidFill>
              <a:latin typeface="Arial" panose="020B0604020202020204" pitchFamily="34" charset="0"/>
              <a:ea typeface="ＭＳ Ｐゴシック" panose="020B0600070205080204" pitchFamily="34" charset="-128"/>
            </a:endParaRPr>
          </a:p>
        </p:txBody>
      </p:sp>
      <p:sp>
        <p:nvSpPr>
          <p:cNvPr id="25603" name="TextBox 2"/>
          <p:cNvSpPr txBox="1">
            <a:spLocks noChangeArrowheads="1"/>
          </p:cNvSpPr>
          <p:nvPr/>
        </p:nvSpPr>
        <p:spPr bwMode="auto">
          <a:xfrm>
            <a:off x="838200" y="2286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lr>
                <a:schemeClr val="tx2"/>
              </a:buClr>
              <a:buChar char="•"/>
              <a:defRPr sz="2800">
                <a:solidFill>
                  <a:schemeClr val="tx1"/>
                </a:solidFill>
                <a:latin typeface="Arial Narrow" panose="020B0606020202030204" pitchFamily="34" charset="0"/>
              </a:defRPr>
            </a:lvl2pPr>
            <a:lvl3pPr marL="1143000" indent="-228600">
              <a:spcBef>
                <a:spcPct val="20000"/>
              </a:spcBef>
              <a:buClr>
                <a:schemeClr val="accent1"/>
              </a:buClr>
              <a:buChar char="•"/>
              <a:defRPr sz="2400">
                <a:solidFill>
                  <a:schemeClr val="tx1"/>
                </a:solidFill>
                <a:latin typeface="Arial Narrow" panose="020B0606020202030204" pitchFamily="34" charset="0"/>
              </a:defRPr>
            </a:lvl3pPr>
            <a:lvl4pPr marL="1600200" indent="-228600">
              <a:spcBef>
                <a:spcPct val="20000"/>
              </a:spcBef>
              <a:buClr>
                <a:schemeClr val="hlink"/>
              </a:buClr>
              <a:buChar char="•"/>
              <a:defRPr sz="2000">
                <a:solidFill>
                  <a:schemeClr val="tx1"/>
                </a:solidFill>
                <a:latin typeface="Arial Narrow" panose="020B0606020202030204" pitchFamily="34" charset="0"/>
              </a:defRPr>
            </a:lvl4pPr>
            <a:lvl5pPr marL="2057400" indent="-228600">
              <a:spcBef>
                <a:spcPct val="20000"/>
              </a:spcBef>
              <a:buClr>
                <a:schemeClr val="accent2"/>
              </a:buClr>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Clr>
                <a:schemeClr val="accent2"/>
              </a:buClr>
              <a:buChar char="•"/>
              <a:defRPr sz="2000">
                <a:solidFill>
                  <a:schemeClr val="tx1"/>
                </a:solidFill>
                <a:latin typeface="Arial Narrow" panose="020B0606020202030204" pitchFamily="34" charset="0"/>
              </a:defRPr>
            </a:lvl9pPr>
          </a:lstStyle>
          <a:p>
            <a:pPr>
              <a:spcBef>
                <a:spcPct val="0"/>
              </a:spcBef>
              <a:buFontTx/>
              <a:buNone/>
            </a:pPr>
            <a:r>
              <a:rPr lang="en-US" altLang="en-US" sz="4000">
                <a:solidFill>
                  <a:schemeClr val="tx2"/>
                </a:solidFill>
                <a:latin typeface="Arial" panose="020B0604020202020204" pitchFamily="34" charset="0"/>
                <a:ea typeface="ＭＳ Ｐゴシック" panose="020B0600070205080204" pitchFamily="34" charset="-128"/>
              </a:rPr>
              <a:t>Online PES Resources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7176BB"/>
      </a:accent2>
      <a:accent3>
        <a:srgbClr val="AAAABE"/>
      </a:accent3>
      <a:accent4>
        <a:srgbClr val="C8C8C8"/>
      </a:accent4>
      <a:accent5>
        <a:srgbClr val="FDD2AF"/>
      </a:accent5>
      <a:accent6>
        <a:srgbClr val="666AA9"/>
      </a:accent6>
      <a:hlink>
        <a:srgbClr val="B97C01"/>
      </a:hlink>
      <a:folHlink>
        <a:srgbClr val="555BAD"/>
      </a:folHlink>
    </a:clrScheme>
    <a:fontScheme name="FACTORY">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7176BB"/>
        </a:accent2>
        <a:accent3>
          <a:srgbClr val="AAAABE"/>
        </a:accent3>
        <a:accent4>
          <a:srgbClr val="C8C8C8"/>
        </a:accent4>
        <a:accent5>
          <a:srgbClr val="FDD2AF"/>
        </a:accent5>
        <a:accent6>
          <a:srgbClr val="666AA9"/>
        </a:accent6>
        <a:hlink>
          <a:srgbClr val="B97C01"/>
        </a:hlink>
        <a:folHlink>
          <a:srgbClr val="555BAD"/>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CEA79C"/>
        </a:hlink>
        <a:folHlink>
          <a:srgbClr val="FDF1C7"/>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FFFFFF"/>
        </a:lt2>
        <a:accent1>
          <a:srgbClr val="DDDDDD"/>
        </a:accent1>
        <a:accent2>
          <a:srgbClr val="C0C0C0"/>
        </a:accent2>
        <a:accent3>
          <a:srgbClr val="FFFFFF"/>
        </a:accent3>
        <a:accent4>
          <a:srgbClr val="000000"/>
        </a:accent4>
        <a:accent5>
          <a:srgbClr val="EBEBEB"/>
        </a:accent5>
        <a:accent6>
          <a:srgbClr val="AEAEAE"/>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B97C01"/>
        </a:hlink>
        <a:folHlink>
          <a:srgbClr val="9E4C02"/>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808000"/>
        </a:hlink>
        <a:folHlink>
          <a:srgbClr val="6856AA"/>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B97C01"/>
        </a:hlink>
        <a:folHlink>
          <a:srgbClr val="3C5047"/>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B97C01"/>
        </a:hlink>
        <a:folHlink>
          <a:srgbClr val="2D302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FACTORY</Template>
  <TotalTime>26992</TotalTime>
  <Words>732</Words>
  <Application>Microsoft Office PowerPoint</Application>
  <PresentationFormat>On-screen Show (16:9)</PresentationFormat>
  <Paragraphs>116</Paragraphs>
  <Slides>19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 Narrow</vt:lpstr>
      <vt:lpstr>Arial</vt:lpstr>
      <vt:lpstr>Impact</vt:lpstr>
      <vt:lpstr>Calibri</vt:lpstr>
      <vt:lpstr>Osaka</vt:lpstr>
      <vt:lpstr>ＭＳ Ｐゴシック</vt:lpstr>
      <vt:lpstr>Times New Roman</vt:lpstr>
      <vt:lpstr>FACTORY</vt:lpstr>
      <vt:lpstr>Blank Presentation</vt:lpstr>
      <vt:lpstr>Spectroscopy for AP Chemistry</vt:lpstr>
      <vt:lpstr>Electron Configuration</vt:lpstr>
      <vt:lpstr>Photoelectron Spectroscopy</vt:lpstr>
      <vt:lpstr>Photoelectron Spectrum</vt:lpstr>
      <vt:lpstr>Photoelectron Spectrum</vt:lpstr>
      <vt:lpstr>Photoelectron Spectrum</vt:lpstr>
      <vt:lpstr>Photoelectron Spectrum</vt:lpstr>
      <vt:lpstr>Photoelectron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Orbital  Shape and Notation</dc:title>
  <dc:creator>Reed Konsler</dc:creator>
  <cp:lastModifiedBy>Rapp, Delbert N</cp:lastModifiedBy>
  <cp:revision>84</cp:revision>
  <cp:lastPrinted>2014-04-22T12:13:34Z</cp:lastPrinted>
  <dcterms:created xsi:type="dcterms:W3CDTF">2006-09-28T19:46:17Z</dcterms:created>
  <dcterms:modified xsi:type="dcterms:W3CDTF">2019-09-13T13:25:36Z</dcterms:modified>
</cp:coreProperties>
</file>