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2.xml" ContentType="application/vnd.ms-office.activeX+xml"/>
  <Override PartName="/ppt/activeX/activeX2.bin" ContentType="application/vnd.ms-office.activeX"/>
  <Override PartName="/ppt/notesSlides/notesSlide13.xml" ContentType="application/vnd.openxmlformats-officedocument.presentationml.notesSlide+xml"/>
  <Override PartName="/ppt/activeX/activeX3.xml" ContentType="application/vnd.ms-office.activeX+xml"/>
  <Override PartName="/ppt/activeX/activeX3.bin" ContentType="application/vnd.ms-office.activeX"/>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4.xml" ContentType="application/vnd.ms-office.activeX+xml"/>
  <Override PartName="/ppt/activeX/activeX4.bin" ContentType="application/vnd.ms-office.activeX"/>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5.xml" ContentType="application/vnd.ms-office.activeX+xml"/>
  <Override PartName="/ppt/activeX/activeX5.bin" ContentType="application/vnd.ms-office.activeX"/>
  <Override PartName="/ppt/notesSlides/notesSlide30.xml" ContentType="application/vnd.openxmlformats-officedocument.presentationml.notesSlide+xml"/>
  <Override PartName="/ppt/activeX/activeX6.xml" ContentType="application/vnd.ms-office.activeX+xml"/>
  <Override PartName="/ppt/activeX/activeX6.bin" ContentType="application/vnd.ms-office.activeX"/>
  <Override PartName="/ppt/notesSlides/notesSlide31.xml" ContentType="application/vnd.openxmlformats-officedocument.presentationml.notesSlide+xml"/>
  <Override PartName="/ppt/activeX/activeX7.xml" ContentType="application/vnd.ms-office.activeX+xml"/>
  <Override PartName="/ppt/activeX/activeX7.bin" ContentType="application/vnd.ms-office.activeX"/>
  <Override PartName="/ppt/notesSlides/notesSlide32.xml" ContentType="application/vnd.openxmlformats-officedocument.presentationml.notesSlide+xml"/>
  <Override PartName="/ppt/notesSlides/notesSlide33.xml" ContentType="application/vnd.openxmlformats-officedocument.presentationml.notesSlide+xml"/>
  <Override PartName="/ppt/activeX/activeX8.xml" ContentType="application/vnd.ms-office.activeX+xml"/>
  <Override PartName="/ppt/activeX/activeX8.bin" ContentType="application/vnd.ms-office.activeX"/>
  <Override PartName="/ppt/notesSlides/notesSlide34.xml" ContentType="application/vnd.openxmlformats-officedocument.presentationml.notesSlide+xml"/>
  <Override PartName="/ppt/activeX/activeX9.xml" ContentType="application/vnd.ms-office.activeX+xml"/>
  <Override PartName="/ppt/activeX/activeX9.bin" ContentType="application/vnd.ms-office.activeX"/>
  <Override PartName="/ppt/notesSlides/notesSlide35.xml" ContentType="application/vnd.openxmlformats-officedocument.presentationml.notesSlide+xml"/>
  <Override PartName="/ppt/activeX/activeX10.xml" ContentType="application/vnd.ms-office.activeX+xml"/>
  <Override PartName="/ppt/activeX/activeX10.bin" ContentType="application/vnd.ms-office.activeX"/>
  <Override PartName="/ppt/notesSlides/notesSlide36.xml" ContentType="application/vnd.openxmlformats-officedocument.presentationml.notesSlide+xml"/>
  <Override PartName="/ppt/activeX/activeX11.xml" ContentType="application/vnd.ms-office.activeX+xml"/>
  <Override PartName="/ppt/activeX/activeX11.bin" ContentType="application/vnd.ms-office.activeX"/>
  <Override PartName="/ppt/notesSlides/notesSlide37.xml" ContentType="application/vnd.openxmlformats-officedocument.presentationml.notesSlide+xml"/>
  <Override PartName="/ppt/activeX/activeX12.xml" ContentType="application/vnd.ms-office.activeX+xml"/>
  <Override PartName="/ppt/activeX/activeX12.bin" ContentType="application/vnd.ms-office.activeX"/>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ctiveX/activeX13.xml" ContentType="application/vnd.ms-office.activeX+xml"/>
  <Override PartName="/ppt/activeX/activeX13.bin" ContentType="application/vnd.ms-office.activeX"/>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2" r:id="rId14"/>
    <p:sldMasterId id="2147483663" r:id="rId15"/>
    <p:sldMasterId id="2147484024" r:id="rId16"/>
    <p:sldMasterId id="2147484039" r:id="rId17"/>
    <p:sldMasterId id="2147484054" r:id="rId18"/>
    <p:sldMasterId id="2147484069" r:id="rId19"/>
    <p:sldMasterId id="2147484084" r:id="rId20"/>
    <p:sldMasterId id="2147484099" r:id="rId21"/>
    <p:sldMasterId id="2147484114" r:id="rId22"/>
    <p:sldMasterId id="2147484129" r:id="rId23"/>
    <p:sldMasterId id="2147484165" r:id="rId24"/>
    <p:sldMasterId id="2147485629" r:id="rId25"/>
    <p:sldMasterId id="2147487577" r:id="rId26"/>
  </p:sldMasterIdLst>
  <p:notesMasterIdLst>
    <p:notesMasterId r:id="rId118"/>
  </p:notesMasterIdLst>
  <p:sldIdLst>
    <p:sldId id="279" r:id="rId27"/>
    <p:sldId id="280" r:id="rId28"/>
    <p:sldId id="274" r:id="rId29"/>
    <p:sldId id="273" r:id="rId30"/>
    <p:sldId id="275" r:id="rId31"/>
    <p:sldId id="276" r:id="rId32"/>
    <p:sldId id="278" r:id="rId33"/>
    <p:sldId id="277" r:id="rId34"/>
    <p:sldId id="281" r:id="rId35"/>
    <p:sldId id="389"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6" r:id="rId49"/>
    <p:sldId id="298" r:id="rId50"/>
    <p:sldId id="299" r:id="rId51"/>
    <p:sldId id="300" r:id="rId52"/>
    <p:sldId id="301" r:id="rId53"/>
    <p:sldId id="302" r:id="rId54"/>
    <p:sldId id="303" r:id="rId55"/>
    <p:sldId id="304"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427" r:id="rId70"/>
    <p:sldId id="390" r:id="rId71"/>
    <p:sldId id="320" r:id="rId72"/>
    <p:sldId id="339" r:id="rId73"/>
    <p:sldId id="391" r:id="rId74"/>
    <p:sldId id="343" r:id="rId75"/>
    <p:sldId id="393" r:id="rId76"/>
    <p:sldId id="424" r:id="rId77"/>
    <p:sldId id="340" r:id="rId78"/>
    <p:sldId id="341" r:id="rId79"/>
    <p:sldId id="394" r:id="rId80"/>
    <p:sldId id="426" r:id="rId81"/>
    <p:sldId id="425" r:id="rId82"/>
    <p:sldId id="428" r:id="rId83"/>
    <p:sldId id="342" r:id="rId84"/>
    <p:sldId id="401" r:id="rId85"/>
    <p:sldId id="344" r:id="rId86"/>
    <p:sldId id="399" r:id="rId87"/>
    <p:sldId id="400" r:id="rId88"/>
    <p:sldId id="395" r:id="rId89"/>
    <p:sldId id="409" r:id="rId90"/>
    <p:sldId id="429" r:id="rId91"/>
    <p:sldId id="402" r:id="rId92"/>
    <p:sldId id="403" r:id="rId93"/>
    <p:sldId id="404" r:id="rId94"/>
    <p:sldId id="405" r:id="rId95"/>
    <p:sldId id="406" r:id="rId96"/>
    <p:sldId id="419" r:id="rId97"/>
    <p:sldId id="421" r:id="rId98"/>
    <p:sldId id="423" r:id="rId99"/>
    <p:sldId id="369" r:id="rId100"/>
    <p:sldId id="370" r:id="rId101"/>
    <p:sldId id="371" r:id="rId102"/>
    <p:sldId id="372" r:id="rId103"/>
    <p:sldId id="377" r:id="rId104"/>
    <p:sldId id="374" r:id="rId105"/>
    <p:sldId id="375" r:id="rId106"/>
    <p:sldId id="386" r:id="rId107"/>
    <p:sldId id="376" r:id="rId108"/>
    <p:sldId id="378" r:id="rId109"/>
    <p:sldId id="415" r:id="rId110"/>
    <p:sldId id="416" r:id="rId111"/>
    <p:sldId id="417" r:id="rId112"/>
    <p:sldId id="418" r:id="rId113"/>
    <p:sldId id="334" r:id="rId114"/>
    <p:sldId id="335" r:id="rId115"/>
    <p:sldId id="337" r:id="rId116"/>
    <p:sldId id="338" r:id="rId117"/>
  </p:sldIdLst>
  <p:sldSz cx="9144000" cy="6858000" type="screen4x3"/>
  <p:notesSz cx="6858000" cy="9144000"/>
  <p:defaultTextStyle>
    <a:defPPr>
      <a:defRPr lang="en-US"/>
    </a:defPPr>
    <a:lvl1pPr algn="l" rtl="0" eaLnBrk="0" fontAlgn="base" hangingPunct="0">
      <a:spcBef>
        <a:spcPct val="0"/>
      </a:spcBef>
      <a:spcAft>
        <a:spcPct val="0"/>
      </a:spcAft>
      <a:defRPr sz="2400" b="1" kern="1200" baseline="30000">
        <a:solidFill>
          <a:schemeClr val="tx1"/>
        </a:solidFill>
        <a:latin typeface="Times" panose="02020603050405020304" pitchFamily="18" charset="0"/>
        <a:ea typeface="+mn-ea"/>
        <a:cs typeface="+mn-cs"/>
      </a:defRPr>
    </a:lvl1pPr>
    <a:lvl2pPr marL="454025" indent="3175" algn="l" rtl="0" eaLnBrk="0" fontAlgn="base" hangingPunct="0">
      <a:spcBef>
        <a:spcPct val="0"/>
      </a:spcBef>
      <a:spcAft>
        <a:spcPct val="0"/>
      </a:spcAft>
      <a:defRPr sz="2400" b="1" kern="1200" baseline="30000">
        <a:solidFill>
          <a:schemeClr val="tx1"/>
        </a:solidFill>
        <a:latin typeface="Times" panose="02020603050405020304" pitchFamily="18" charset="0"/>
        <a:ea typeface="+mn-ea"/>
        <a:cs typeface="+mn-cs"/>
      </a:defRPr>
    </a:lvl2pPr>
    <a:lvl3pPr marL="909638" indent="4763" algn="l" rtl="0" eaLnBrk="0" fontAlgn="base" hangingPunct="0">
      <a:spcBef>
        <a:spcPct val="0"/>
      </a:spcBef>
      <a:spcAft>
        <a:spcPct val="0"/>
      </a:spcAft>
      <a:defRPr sz="2400" b="1" kern="1200" baseline="30000">
        <a:solidFill>
          <a:schemeClr val="tx1"/>
        </a:solidFill>
        <a:latin typeface="Times" panose="02020603050405020304" pitchFamily="18" charset="0"/>
        <a:ea typeface="+mn-ea"/>
        <a:cs typeface="+mn-cs"/>
      </a:defRPr>
    </a:lvl3pPr>
    <a:lvl4pPr marL="1365250" indent="6350" algn="l" rtl="0" eaLnBrk="0" fontAlgn="base" hangingPunct="0">
      <a:spcBef>
        <a:spcPct val="0"/>
      </a:spcBef>
      <a:spcAft>
        <a:spcPct val="0"/>
      </a:spcAft>
      <a:defRPr sz="2400" b="1" kern="1200" baseline="30000">
        <a:solidFill>
          <a:schemeClr val="tx1"/>
        </a:solidFill>
        <a:latin typeface="Times" panose="02020603050405020304" pitchFamily="18" charset="0"/>
        <a:ea typeface="+mn-ea"/>
        <a:cs typeface="+mn-cs"/>
      </a:defRPr>
    </a:lvl4pPr>
    <a:lvl5pPr marL="1820863" indent="7938" algn="l" rtl="0" eaLnBrk="0" fontAlgn="base" hangingPunct="0">
      <a:spcBef>
        <a:spcPct val="0"/>
      </a:spcBef>
      <a:spcAft>
        <a:spcPct val="0"/>
      </a:spcAft>
      <a:defRPr sz="2400" b="1" kern="1200" baseline="30000">
        <a:solidFill>
          <a:schemeClr val="tx1"/>
        </a:solidFill>
        <a:latin typeface="Times" panose="02020603050405020304" pitchFamily="18" charset="0"/>
        <a:ea typeface="+mn-ea"/>
        <a:cs typeface="+mn-cs"/>
      </a:defRPr>
    </a:lvl5pPr>
    <a:lvl6pPr marL="2286000" algn="l" defTabSz="914400" rtl="0" eaLnBrk="1" latinLnBrk="0" hangingPunct="1">
      <a:defRPr sz="2400" b="1" kern="1200" baseline="30000">
        <a:solidFill>
          <a:schemeClr val="tx1"/>
        </a:solidFill>
        <a:latin typeface="Times" panose="02020603050405020304" pitchFamily="18" charset="0"/>
        <a:ea typeface="+mn-ea"/>
        <a:cs typeface="+mn-cs"/>
      </a:defRPr>
    </a:lvl6pPr>
    <a:lvl7pPr marL="2743200" algn="l" defTabSz="914400" rtl="0" eaLnBrk="1" latinLnBrk="0" hangingPunct="1">
      <a:defRPr sz="2400" b="1" kern="1200" baseline="30000">
        <a:solidFill>
          <a:schemeClr val="tx1"/>
        </a:solidFill>
        <a:latin typeface="Times" panose="02020603050405020304" pitchFamily="18" charset="0"/>
        <a:ea typeface="+mn-ea"/>
        <a:cs typeface="+mn-cs"/>
      </a:defRPr>
    </a:lvl7pPr>
    <a:lvl8pPr marL="3200400" algn="l" defTabSz="914400" rtl="0" eaLnBrk="1" latinLnBrk="0" hangingPunct="1">
      <a:defRPr sz="2400" b="1" kern="1200" baseline="30000">
        <a:solidFill>
          <a:schemeClr val="tx1"/>
        </a:solidFill>
        <a:latin typeface="Times" panose="02020603050405020304" pitchFamily="18" charset="0"/>
        <a:ea typeface="+mn-ea"/>
        <a:cs typeface="+mn-cs"/>
      </a:defRPr>
    </a:lvl8pPr>
    <a:lvl9pPr marL="3657600" algn="l" defTabSz="914400" rtl="0" eaLnBrk="1" latinLnBrk="0" hangingPunct="1">
      <a:defRPr sz="2400" b="1" kern="1200" baseline="300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720">
          <p15:clr>
            <a:srgbClr val="A4A3A4"/>
          </p15:clr>
        </p15:guide>
        <p15:guide id="2" orient="horz" pos="1103">
          <p15:clr>
            <a:srgbClr val="A4A3A4"/>
          </p15:clr>
        </p15:guide>
        <p15:guide id="3" pos="288">
          <p15:clr>
            <a:srgbClr val="A4A3A4"/>
          </p15:clr>
        </p15:guide>
        <p15:guide id="4" pos="1153">
          <p15:clr>
            <a:srgbClr val="A4A3A4"/>
          </p15:clr>
        </p15:guide>
        <p15:guide id="5"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FC1"/>
    <a:srgbClr val="526FDE"/>
    <a:srgbClr val="7C2878"/>
    <a:srgbClr val="8D007F"/>
    <a:srgbClr val="D6000E"/>
    <a:srgbClr val="FF0000"/>
    <a:srgbClr val="476FAC"/>
    <a:srgbClr val="48A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95" autoAdjust="0"/>
  </p:normalViewPr>
  <p:slideViewPr>
    <p:cSldViewPr>
      <p:cViewPr varScale="1">
        <p:scale>
          <a:sx n="86" d="100"/>
          <a:sy n="86" d="100"/>
        </p:scale>
        <p:origin x="1524" y="84"/>
      </p:cViewPr>
      <p:guideLst>
        <p:guide orient="horz" pos="720"/>
        <p:guide orient="horz" pos="1103"/>
        <p:guide pos="288"/>
        <p:guide pos="1153"/>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notesMaster" Target="notesMasters/notesMaster1.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presProps" Target="presProps.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13.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2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vl1pPr>
          </a:lstStyle>
          <a:p>
            <a:pPr>
              <a:defRPr/>
            </a:pPr>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a:lvl1pPr>
          </a:lstStyle>
          <a:p>
            <a:pPr>
              <a:defRPr/>
            </a:pPr>
            <a:fld id="{18965F1D-67F0-4878-A8D6-47C15C51E1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Times" pitchFamily="18" charset="0"/>
        <a:ea typeface="+mn-ea"/>
        <a:cs typeface="+mn-cs"/>
      </a:defRPr>
    </a:lvl1pPr>
    <a:lvl2pPr marL="454025" algn="l" rtl="0" eaLnBrk="0" fontAlgn="base" hangingPunct="0">
      <a:spcBef>
        <a:spcPct val="30000"/>
      </a:spcBef>
      <a:spcAft>
        <a:spcPct val="0"/>
      </a:spcAft>
      <a:defRPr sz="1300" kern="1200">
        <a:solidFill>
          <a:schemeClr val="tx1"/>
        </a:solidFill>
        <a:latin typeface="Times" pitchFamily="18" charset="0"/>
        <a:ea typeface="+mn-ea"/>
        <a:cs typeface="+mn-cs"/>
      </a:defRPr>
    </a:lvl2pPr>
    <a:lvl3pPr marL="909638" algn="l" rtl="0" eaLnBrk="0" fontAlgn="base" hangingPunct="0">
      <a:spcBef>
        <a:spcPct val="30000"/>
      </a:spcBef>
      <a:spcAft>
        <a:spcPct val="0"/>
      </a:spcAft>
      <a:defRPr sz="1300" kern="1200">
        <a:solidFill>
          <a:schemeClr val="tx1"/>
        </a:solidFill>
        <a:latin typeface="Times" pitchFamily="18" charset="0"/>
        <a:ea typeface="+mn-ea"/>
        <a:cs typeface="+mn-cs"/>
      </a:defRPr>
    </a:lvl3pPr>
    <a:lvl4pPr marL="1365250" algn="l" rtl="0" eaLnBrk="0" fontAlgn="base" hangingPunct="0">
      <a:spcBef>
        <a:spcPct val="30000"/>
      </a:spcBef>
      <a:spcAft>
        <a:spcPct val="0"/>
      </a:spcAft>
      <a:defRPr sz="1300" kern="1200">
        <a:solidFill>
          <a:schemeClr val="tx1"/>
        </a:solidFill>
        <a:latin typeface="Times" pitchFamily="18" charset="0"/>
        <a:ea typeface="+mn-ea"/>
        <a:cs typeface="+mn-cs"/>
      </a:defRPr>
    </a:lvl4pPr>
    <a:lvl5pPr marL="1820863" algn="l" rtl="0" eaLnBrk="0" fontAlgn="base" hangingPunct="0">
      <a:spcBef>
        <a:spcPct val="30000"/>
      </a:spcBef>
      <a:spcAft>
        <a:spcPct val="0"/>
      </a:spcAft>
      <a:defRPr sz="1300" kern="1200">
        <a:solidFill>
          <a:schemeClr val="tx1"/>
        </a:solidFill>
        <a:latin typeface="Times" pitchFamily="18" charset="0"/>
        <a:ea typeface="+mn-ea"/>
        <a:cs typeface="+mn-cs"/>
      </a:defRPr>
    </a:lvl5pPr>
    <a:lvl6pPr marL="2277799" algn="l" defTabSz="911114" rtl="0" eaLnBrk="1" latinLnBrk="0" hangingPunct="1">
      <a:defRPr sz="1300" kern="1200">
        <a:solidFill>
          <a:schemeClr val="tx1"/>
        </a:solidFill>
        <a:latin typeface="+mn-lt"/>
        <a:ea typeface="+mn-ea"/>
        <a:cs typeface="+mn-cs"/>
      </a:defRPr>
    </a:lvl6pPr>
    <a:lvl7pPr marL="2733332" algn="l" defTabSz="911114" rtl="0" eaLnBrk="1" latinLnBrk="0" hangingPunct="1">
      <a:defRPr sz="1300" kern="1200">
        <a:solidFill>
          <a:schemeClr val="tx1"/>
        </a:solidFill>
        <a:latin typeface="+mn-lt"/>
        <a:ea typeface="+mn-ea"/>
        <a:cs typeface="+mn-cs"/>
      </a:defRPr>
    </a:lvl7pPr>
    <a:lvl8pPr marL="3188898" algn="l" defTabSz="911114" rtl="0" eaLnBrk="1" latinLnBrk="0" hangingPunct="1">
      <a:defRPr sz="1300" kern="1200">
        <a:solidFill>
          <a:schemeClr val="tx1"/>
        </a:solidFill>
        <a:latin typeface="+mn-lt"/>
        <a:ea typeface="+mn-ea"/>
        <a:cs typeface="+mn-cs"/>
      </a:defRPr>
    </a:lvl8pPr>
    <a:lvl9pPr marL="3644456" algn="l" defTabSz="91111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2548F9B-8834-4CA6-8D98-AA5238933DD6}" type="slidenum">
              <a:rPr lang="en-US" altLang="en-US" sz="1200" b="0" baseline="0" smtClean="0"/>
              <a:pPr/>
              <a:t>3</a:t>
            </a:fld>
            <a:endParaRPr lang="en-US" altLang="en-US" sz="1200" b="0" baseline="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C818BC5-F342-432A-90CF-8106CEEB1D96}" type="slidenum">
              <a:rPr lang="en-US" altLang="en-US" sz="1200" b="0" baseline="0" smtClean="0"/>
              <a:pPr/>
              <a:t>13</a:t>
            </a:fld>
            <a:endParaRPr lang="en-US" altLang="en-US" sz="1200" b="0" baseline="0"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6F0435D-7AF0-4026-BA91-0364F1F7C888}" type="slidenum">
              <a:rPr lang="en-US" altLang="en-US" sz="1200" b="0" baseline="0" smtClean="0"/>
              <a:pPr/>
              <a:t>14</a:t>
            </a:fld>
            <a:endParaRPr lang="en-US" altLang="en-US" sz="1200" b="0" baseline="0"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8EDDF49-2D6F-486D-8041-2B679D6FD053}" type="slidenum">
              <a:rPr lang="en-US" altLang="en-US" sz="1200" b="0" baseline="0" smtClean="0"/>
              <a:pPr/>
              <a:t>15</a:t>
            </a:fld>
            <a:endParaRPr lang="en-US" altLang="en-US" sz="1200" b="0" baseline="0"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327D009-911B-4C51-8839-547537AB0D8B}" type="slidenum">
              <a:rPr lang="en-US" altLang="en-US" sz="1200" b="0" baseline="0" smtClean="0"/>
              <a:pPr/>
              <a:t>16</a:t>
            </a:fld>
            <a:endParaRPr lang="en-US" altLang="en-US" sz="1200" b="0" baseline="0"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88B0F86-C1CD-412C-93CB-95858EC1B2C4}" type="slidenum">
              <a:rPr lang="en-US" altLang="en-US" sz="1200" b="0" baseline="0" smtClean="0"/>
              <a:pPr/>
              <a:t>17</a:t>
            </a:fld>
            <a:endParaRPr lang="en-US" altLang="en-US" sz="1200" b="0" baseline="0"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F7AAAF93-0C74-4177-ACD2-9F60AEAB5213}" type="slidenum">
              <a:rPr lang="en-US" altLang="en-US" sz="1200" b="0" baseline="0" smtClean="0"/>
              <a:pPr/>
              <a:t>18</a:t>
            </a:fld>
            <a:endParaRPr lang="en-US" altLang="en-US" sz="1200" b="0" baseline="0"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328E1BE-1216-4CE2-BB8A-79789CC6437A}" type="slidenum">
              <a:rPr lang="en-US" altLang="en-US" sz="1200" b="0" baseline="0" smtClean="0"/>
              <a:pPr/>
              <a:t>19</a:t>
            </a:fld>
            <a:endParaRPr lang="en-US" altLang="en-US" sz="1200" b="0" baseline="0"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If the levels were not quantized, we’d probably see white light. This is because all possible value of energy could be released, meaning all possible colors would be emitted. All the colors combined make white light. Since only certain colors are observed, this means that only certain energy levels are allowed.  An electron can exist at one level or another, and there are regions of zero probability in between.</a:t>
            </a:r>
            <a:endParaRPr lang="en-US" altLang="en-US" smtClean="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612911C-C538-4AF6-8E5F-AD758AE15AF6}" type="slidenum">
              <a:rPr lang="en-US" altLang="en-US" sz="1200" b="0" baseline="0" smtClean="0"/>
              <a:pPr/>
              <a:t>20</a:t>
            </a:fld>
            <a:endParaRPr lang="en-US" altLang="en-US" sz="1200" b="0" baseline="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3AC196F-0D7B-4CB9-8CF7-74C8297C6529}" type="slidenum">
              <a:rPr lang="en-US" altLang="en-US" sz="1200" b="0" baseline="0" smtClean="0"/>
              <a:pPr/>
              <a:t>21</a:t>
            </a:fld>
            <a:endParaRPr lang="en-US" altLang="en-US" sz="1200" b="0" baseline="0"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849ED19-B967-4829-8F0B-A53D4860E984}" type="slidenum">
              <a:rPr lang="en-US" altLang="en-US" sz="1200" b="0" baseline="0" smtClean="0"/>
              <a:pPr/>
              <a:t>22</a:t>
            </a:fld>
            <a:endParaRPr lang="en-US" altLang="en-US" sz="1200" b="0" baseline="0"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A278C3E-6384-437C-9D17-745A7EE8898E}" type="slidenum">
              <a:rPr lang="en-US" altLang="en-US" sz="1200" b="0" baseline="0" smtClean="0"/>
              <a:pPr/>
              <a:t>4</a:t>
            </a:fld>
            <a:endParaRPr lang="en-US" altLang="en-US" sz="1200" b="0" baseline="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B19ED97-E6BD-43AC-9E66-95B0FAFA9717}" type="slidenum">
              <a:rPr lang="en-US" altLang="en-US" sz="1200" b="0" baseline="0" smtClean="0"/>
              <a:pPr/>
              <a:t>23</a:t>
            </a:fld>
            <a:endParaRPr lang="en-US" altLang="en-US" sz="1200" b="0" baseline="0"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3476057-DD8A-4EFF-A1AE-BE7954BC7EE5}" type="slidenum">
              <a:rPr lang="en-US" altLang="en-US" sz="1200" b="0" baseline="0" smtClean="0"/>
              <a:pPr/>
              <a:t>24</a:t>
            </a:fld>
            <a:endParaRPr lang="en-US" altLang="en-US" sz="1200" b="0" baseline="0"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1B441D2-C52F-4173-8129-12EF099A9F2E}" type="slidenum">
              <a:rPr lang="en-US" altLang="en-US" sz="1200" b="0" baseline="0" smtClean="0"/>
              <a:pPr/>
              <a:t>25</a:t>
            </a:fld>
            <a:endParaRPr lang="en-US" altLang="en-US" sz="1200" b="0" baseline="0"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71549E61-4609-4C99-9008-87759BF6BAC2}" type="slidenum">
              <a:rPr lang="en-US" altLang="en-US" sz="1200" b="0" baseline="0" smtClean="0"/>
              <a:pPr/>
              <a:t>26</a:t>
            </a:fld>
            <a:endParaRPr lang="en-US" altLang="en-US" sz="1200" b="0" baseline="0"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77534BD-D06D-45A5-AFB8-F38665B03DE8}" type="slidenum">
              <a:rPr lang="en-US" altLang="en-US" sz="1200" b="0" baseline="0" smtClean="0"/>
              <a:pPr/>
              <a:t>27</a:t>
            </a:fld>
            <a:endParaRPr lang="en-US" altLang="en-US" sz="1200" b="0" baseline="0"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BB28540-CB63-4EF1-89B3-1C946B627ACB}" type="slidenum">
              <a:rPr lang="en-US" altLang="en-US" sz="1200" b="0" baseline="0" smtClean="0"/>
              <a:pPr/>
              <a:t>28</a:t>
            </a:fld>
            <a:endParaRPr lang="en-US" altLang="en-US" sz="1200" b="0" baseline="0"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5A0A851-F25A-466A-A933-BE614CA1EE3B}" type="slidenum">
              <a:rPr lang="en-US" altLang="en-US" sz="1200" b="0" baseline="0" smtClean="0"/>
              <a:pPr/>
              <a:t>29</a:t>
            </a:fld>
            <a:endParaRPr lang="en-US" altLang="en-US" sz="1200" b="0" baseline="0"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0F4ABD6-428D-46E2-9F37-28C62AE3A707}" type="slidenum">
              <a:rPr lang="en-US" altLang="en-US" sz="1200" b="0" baseline="0" smtClean="0"/>
              <a:pPr/>
              <a:t>30</a:t>
            </a:fld>
            <a:endParaRPr lang="en-US" altLang="en-US" sz="1200" b="0" baseline="0"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0C7CA91-B99D-4FC6-8115-06A4DCFF4898}" type="slidenum">
              <a:rPr lang="en-US" altLang="en-US" sz="1200" b="0" baseline="0" smtClean="0"/>
              <a:pPr/>
              <a:t>31</a:t>
            </a:fld>
            <a:endParaRPr lang="en-US" altLang="en-US" sz="1200" b="0" baseline="0"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F0BDDDF-0508-4ACD-B79D-97D4F9FB8AB0}" type="slidenum">
              <a:rPr lang="en-US" altLang="en-US" sz="1200" b="0" baseline="0" smtClean="0"/>
              <a:pPr/>
              <a:t>32</a:t>
            </a:fld>
            <a:endParaRPr lang="en-US" altLang="en-US" sz="1200" b="0" baseline="0"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A6DCA96-11B2-4890-BB1E-138CEB801ACA}" type="slidenum">
              <a:rPr lang="en-US" altLang="en-US" sz="1200" b="0" baseline="0" smtClean="0"/>
              <a:pPr/>
              <a:t>5</a:t>
            </a:fld>
            <a:endParaRPr lang="en-US" altLang="en-US" sz="1200" b="0" baseline="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2531885-FB21-4C02-86A1-C1854901AD0B}" type="slidenum">
              <a:rPr lang="en-US" altLang="en-US" sz="1200" b="0" baseline="0" smtClean="0"/>
              <a:pPr/>
              <a:t>33</a:t>
            </a:fld>
            <a:endParaRPr lang="en-US" altLang="en-US" sz="1200" b="0" baseline="0"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4C4A3FF-DAC1-449C-8E03-3969D9177692}" type="slidenum">
              <a:rPr lang="en-US" altLang="en-US" sz="1200" b="0" baseline="0" smtClean="0"/>
              <a:pPr/>
              <a:t>34</a:t>
            </a:fld>
            <a:endParaRPr lang="en-US" altLang="en-US" sz="1200" b="0" baseline="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7DC6A55-955F-4108-AB1E-CDD031234A2F}" type="slidenum">
              <a:rPr lang="en-US" altLang="en-US" sz="1200" b="0" baseline="0" smtClean="0"/>
              <a:pPr/>
              <a:t>35</a:t>
            </a:fld>
            <a:endParaRPr lang="en-US" altLang="en-US" sz="1200" b="0" baseline="0"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AD4BEDE-4F10-4291-964C-92A85BF5AD49}" type="slidenum">
              <a:rPr lang="en-US" altLang="en-US" sz="1200" b="0" baseline="0" smtClean="0"/>
              <a:pPr/>
              <a:t>36</a:t>
            </a:fld>
            <a:endParaRPr lang="en-US" altLang="en-US" sz="1200" b="0" baseline="0"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67DFC5D-1CF6-4A06-BD48-00F8691B3748}" type="slidenum">
              <a:rPr lang="en-US" altLang="en-US" sz="1200" b="0" baseline="0" smtClean="0"/>
              <a:pPr/>
              <a:t>37</a:t>
            </a:fld>
            <a:endParaRPr lang="en-US" altLang="en-US" sz="1200" b="0" baseline="0"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BF38837-9FD7-4F50-A695-480B0E0878CD}" type="slidenum">
              <a:rPr lang="en-US" altLang="en-US" sz="1200" b="0" baseline="0" smtClean="0"/>
              <a:pPr/>
              <a:t>38</a:t>
            </a:fld>
            <a:endParaRPr lang="en-US" altLang="en-US" sz="1200" b="0" baseline="0"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FF71479-3F48-478D-AEC0-806288538AA5}" type="slidenum">
              <a:rPr lang="en-US" altLang="en-US" sz="1200" b="0" baseline="0" smtClean="0"/>
              <a:pPr/>
              <a:t>39</a:t>
            </a:fld>
            <a:endParaRPr lang="en-US" altLang="en-US" sz="1200" b="0" baseline="0"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192A02B-E8CE-4198-9753-A2FED5502D55}" type="slidenum">
              <a:rPr lang="en-US" altLang="en-US" sz="1200" b="0" baseline="0" smtClean="0"/>
              <a:pPr/>
              <a:t>40</a:t>
            </a:fld>
            <a:endParaRPr lang="en-US" altLang="en-US" sz="1200" b="0" baseline="0"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E327A9A-8A17-4876-B26F-54C81E7C12E3}" type="slidenum">
              <a:rPr lang="en-US" altLang="en-US" sz="1200" b="0" baseline="0" smtClean="0"/>
              <a:pPr/>
              <a:t>41</a:t>
            </a:fld>
            <a:endParaRPr lang="en-US" altLang="en-US" sz="1200" b="0" baseline="0"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78BE71C-5524-43AE-885C-A3DB6795900F}" type="slidenum">
              <a:rPr lang="en-US" altLang="en-US" sz="1200" b="0" baseline="0" smtClean="0"/>
              <a:pPr/>
              <a:t>42</a:t>
            </a:fld>
            <a:endParaRPr lang="en-US" altLang="en-US" sz="1200" b="0" baseline="0"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1F649E8-0F1F-421A-A466-610AB083D336}" type="slidenum">
              <a:rPr lang="en-US" altLang="en-US" sz="1200" b="0" baseline="0" smtClean="0"/>
              <a:pPr/>
              <a:t>6</a:t>
            </a:fld>
            <a:endParaRPr lang="en-US" altLang="en-US" sz="1200" b="0" baseline="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E5A9143-EB3D-4FB5-9AE8-D987D6EB3F25}" type="slidenum">
              <a:rPr lang="en-US" altLang="en-US" sz="1200" b="0" baseline="0" smtClean="0"/>
              <a:pPr/>
              <a:t>43</a:t>
            </a:fld>
            <a:endParaRPr lang="en-US" altLang="en-US" sz="1200" b="0" baseline="0"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97C870E-318B-48F5-B3B5-E4F426360DE9}" type="slidenum">
              <a:rPr lang="en-US" altLang="en-US" sz="1200" b="0" baseline="0" smtClean="0"/>
              <a:pPr/>
              <a:t>46</a:t>
            </a:fld>
            <a:endParaRPr lang="en-US" altLang="en-US" sz="1200" b="0" baseline="0"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98621DC-DD6B-4379-8A48-8B8C869635F2}" type="slidenum">
              <a:rPr lang="en-US" altLang="en-US" sz="1200" b="0" baseline="0" smtClean="0"/>
              <a:pPr/>
              <a:t>47</a:t>
            </a:fld>
            <a:endParaRPr lang="en-US" altLang="en-US" sz="1200" b="0" baseline="0"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9065267-4BA8-4095-A1F0-D9D6BB3CA7E7}" type="slidenum">
              <a:rPr lang="en-US" altLang="en-US" sz="1200" b="0" baseline="0" smtClean="0"/>
              <a:pPr/>
              <a:t>49</a:t>
            </a:fld>
            <a:endParaRPr lang="en-US" altLang="en-US" sz="1200" b="0" baseline="0"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A966EF3-58A1-42EA-9663-6CA05395E96B}" type="slidenum">
              <a:rPr lang="en-US" altLang="en-US" sz="1200" b="0" baseline="0" smtClean="0"/>
              <a:pPr/>
              <a:t>52</a:t>
            </a:fld>
            <a:endParaRPr lang="en-US" altLang="en-US" sz="1200" b="0" baseline="0"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EB95C8F5-826B-4F5C-AF27-4942384F1012}" type="slidenum">
              <a:rPr lang="en-US" altLang="en-US" sz="1200" b="0" baseline="0" smtClean="0"/>
              <a:pPr/>
              <a:t>53</a:t>
            </a:fld>
            <a:endParaRPr lang="en-US" altLang="en-US" sz="1200" b="0" baseline="0"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1603FE8-485B-4C18-9B17-C5058948D2DD}" type="slidenum">
              <a:rPr lang="en-US" altLang="en-US" sz="1200" b="0" baseline="0" smtClean="0"/>
              <a:pPr/>
              <a:t>58</a:t>
            </a:fld>
            <a:endParaRPr lang="en-US" altLang="en-US" sz="1200" b="0" baseline="0"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5065E73-5B55-4CE2-91D2-76CBF8378BBD}" type="slidenum">
              <a:rPr lang="en-US" altLang="en-US" sz="1200" b="0" baseline="0" smtClean="0"/>
              <a:pPr/>
              <a:t>60</a:t>
            </a:fld>
            <a:endParaRPr lang="en-US" altLang="en-US" sz="1200" b="0" baseline="0"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 16 electrons total; </a:t>
            </a:r>
            <a:r>
              <a:rPr lang="en-US" altLang="en-US" sz="1400" smtClean="0">
                <a:solidFill>
                  <a:srgbClr val="0000FF"/>
                </a:solidFill>
                <a:cs typeface="Arial" panose="020B0604020202020204" pitchFamily="34" charset="0"/>
              </a:rPr>
              <a:t>1</a:t>
            </a:r>
            <a:r>
              <a:rPr lang="en-US" altLang="en-US" sz="1400" i="1" smtClean="0">
                <a:solidFill>
                  <a:srgbClr val="0000FF"/>
                </a:solidFill>
                <a:cs typeface="Arial" panose="020B0604020202020204" pitchFamily="34" charset="0"/>
              </a:rPr>
              <a:t>s</a:t>
            </a:r>
            <a:r>
              <a:rPr lang="en-US" altLang="en-US" sz="1400" baseline="30000" smtClean="0">
                <a:solidFill>
                  <a:srgbClr val="0000FF"/>
                </a:solidFill>
                <a:cs typeface="Arial" panose="020B0604020202020204" pitchFamily="34" charset="0"/>
              </a:rPr>
              <a:t>2</a:t>
            </a:r>
            <a:r>
              <a:rPr lang="en-US" altLang="en-US" sz="1400" smtClean="0">
                <a:solidFill>
                  <a:srgbClr val="0000FF"/>
                </a:solidFill>
                <a:cs typeface="Arial" panose="020B0604020202020204" pitchFamily="34" charset="0"/>
              </a:rPr>
              <a:t>2</a:t>
            </a:r>
            <a:r>
              <a:rPr lang="en-US" altLang="en-US" sz="1400" i="1" smtClean="0">
                <a:solidFill>
                  <a:srgbClr val="0000FF"/>
                </a:solidFill>
                <a:cs typeface="Arial" panose="020B0604020202020204" pitchFamily="34" charset="0"/>
              </a:rPr>
              <a:t>s</a:t>
            </a:r>
            <a:r>
              <a:rPr lang="en-US" altLang="en-US" sz="1400" baseline="30000" smtClean="0">
                <a:solidFill>
                  <a:srgbClr val="0000FF"/>
                </a:solidFill>
                <a:cs typeface="Arial" panose="020B0604020202020204" pitchFamily="34" charset="0"/>
              </a:rPr>
              <a:t>2</a:t>
            </a:r>
            <a:r>
              <a:rPr lang="en-US" altLang="en-US" sz="1400" smtClean="0">
                <a:solidFill>
                  <a:srgbClr val="0000FF"/>
                </a:solidFill>
                <a:cs typeface="Arial" panose="020B0604020202020204" pitchFamily="34" charset="0"/>
              </a:rPr>
              <a:t>2</a:t>
            </a:r>
            <a:r>
              <a:rPr lang="en-US" altLang="en-US" sz="1400" i="1" smtClean="0">
                <a:solidFill>
                  <a:srgbClr val="0000FF"/>
                </a:solidFill>
                <a:cs typeface="Arial" panose="020B0604020202020204" pitchFamily="34" charset="0"/>
              </a:rPr>
              <a:t>p</a:t>
            </a:r>
            <a:r>
              <a:rPr lang="en-US" altLang="en-US" sz="1400" baseline="30000" smtClean="0">
                <a:solidFill>
                  <a:srgbClr val="0000FF"/>
                </a:solidFill>
                <a:cs typeface="Arial" panose="020B0604020202020204" pitchFamily="34" charset="0"/>
              </a:rPr>
              <a:t>6</a:t>
            </a:r>
            <a:r>
              <a:rPr lang="en-US" altLang="en-US" smtClean="0"/>
              <a:t>3</a:t>
            </a:r>
            <a:r>
              <a:rPr lang="en-US" altLang="en-US" i="1" smtClean="0"/>
              <a:t>s</a:t>
            </a:r>
            <a:r>
              <a:rPr lang="en-US" altLang="en-US" baseline="30000" smtClean="0"/>
              <a:t>2</a:t>
            </a:r>
            <a:r>
              <a:rPr lang="en-US" altLang="en-US" smtClean="0"/>
              <a:t>3</a:t>
            </a:r>
            <a:r>
              <a:rPr lang="en-US" altLang="en-US" i="1" smtClean="0"/>
              <a:t>p</a:t>
            </a:r>
            <a:r>
              <a:rPr lang="en-US" altLang="en-US" baseline="30000" smtClean="0"/>
              <a:t>4</a:t>
            </a:r>
            <a:r>
              <a:rPr lang="en-US" altLang="en-US" smtClean="0"/>
              <a:t> or [Ne]3</a:t>
            </a:r>
            <a:r>
              <a:rPr lang="en-US" altLang="en-US" i="1" smtClean="0"/>
              <a:t>s</a:t>
            </a:r>
            <a:r>
              <a:rPr lang="en-US" altLang="en-US" baseline="30000" smtClean="0"/>
              <a:t>2</a:t>
            </a:r>
            <a:r>
              <a:rPr lang="en-US" altLang="en-US" smtClean="0"/>
              <a:t>3</a:t>
            </a:r>
            <a:r>
              <a:rPr lang="en-US" altLang="en-US" i="1" smtClean="0"/>
              <a:t>p</a:t>
            </a:r>
            <a:r>
              <a:rPr lang="en-US" altLang="en-US" baseline="30000" smtClean="0"/>
              <a:t>4</a:t>
            </a:r>
          </a:p>
          <a:p>
            <a:pPr eaLnBrk="1" hangingPunct="1"/>
            <a:r>
              <a:rPr lang="en-US" altLang="en-US" smtClean="0"/>
              <a:t>b) 56 electrons total; [Xe]6</a:t>
            </a:r>
            <a:r>
              <a:rPr lang="en-US" altLang="en-US" i="1" smtClean="0"/>
              <a:t>s</a:t>
            </a:r>
            <a:r>
              <a:rPr lang="en-US" altLang="en-US" baseline="30000" smtClean="0"/>
              <a:t>2</a:t>
            </a:r>
          </a:p>
          <a:p>
            <a:pPr eaLnBrk="1" hangingPunct="1"/>
            <a:r>
              <a:rPr lang="en-US" altLang="en-US" smtClean="0"/>
              <a:t>c) 63 electrons total; [Xe]6</a:t>
            </a:r>
            <a:r>
              <a:rPr lang="en-US" altLang="en-US" i="1" smtClean="0"/>
              <a:t>s</a:t>
            </a:r>
            <a:r>
              <a:rPr lang="en-US" altLang="en-US" baseline="30000" smtClean="0"/>
              <a:t>2</a:t>
            </a:r>
            <a:r>
              <a:rPr lang="en-US" altLang="en-US" smtClean="0"/>
              <a:t>4f</a:t>
            </a:r>
            <a:r>
              <a:rPr lang="en-US" altLang="en-US" baseline="30000" smtClean="0"/>
              <a:t>7</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0EE8630-31B5-4F64-95D0-99532821AC99}" type="slidenum">
              <a:rPr lang="en-US" altLang="en-US" sz="1200" b="0" baseline="0" smtClean="0">
                <a:solidFill>
                  <a:srgbClr val="000000"/>
                </a:solidFill>
              </a:rPr>
              <a:pPr/>
              <a:t>66</a:t>
            </a:fld>
            <a:endParaRPr lang="en-US" altLang="en-US" sz="1200" b="0" baseline="0" smtClean="0">
              <a:solidFill>
                <a:srgbClr val="000000"/>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C4F9BA6-94A7-4A9C-8C7F-880DF7E1E4CA}" type="slidenum">
              <a:rPr lang="en-US" altLang="en-US" sz="1200" b="0" baseline="0" smtClean="0">
                <a:solidFill>
                  <a:srgbClr val="000000"/>
                </a:solidFill>
              </a:rPr>
              <a:pPr/>
              <a:t>67</a:t>
            </a:fld>
            <a:endParaRPr lang="en-US" altLang="en-US" sz="1200" b="0" baseline="0" smtClean="0">
              <a:solidFill>
                <a:srgbClr val="000000"/>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93378B9-8FBE-4D73-8A2D-50447816D0DC}" type="slidenum">
              <a:rPr lang="en-US" altLang="en-US" sz="1200" b="0" baseline="0" smtClean="0"/>
              <a:pPr/>
              <a:t>7</a:t>
            </a:fld>
            <a:endParaRPr lang="en-US" altLang="en-US" sz="1200" b="0" baseline="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ACFDFB4-D636-4986-BD92-A1EE32362ABC}" type="slidenum">
              <a:rPr lang="en-US" altLang="en-US" sz="1200" b="0" baseline="0" smtClean="0">
                <a:solidFill>
                  <a:srgbClr val="000000"/>
                </a:solidFill>
              </a:rPr>
              <a:pPr/>
              <a:t>68</a:t>
            </a:fld>
            <a:endParaRPr lang="en-US" altLang="en-US" sz="1200" b="0" baseline="0" smtClean="0">
              <a:solidFill>
                <a:srgbClr val="000000"/>
              </a:solidFill>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Na should be the larger atom because the electrons are not bound as tightly due to a smaller effective nuclear charge.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645B15E-428B-440D-924E-DFE655D7ACBB}" type="slidenum">
              <a:rPr lang="en-US" altLang="en-US" sz="1200" b="0" baseline="0" smtClean="0">
                <a:solidFill>
                  <a:srgbClr val="000000"/>
                </a:solidFill>
              </a:rPr>
              <a:pPr/>
              <a:t>69</a:t>
            </a:fld>
            <a:endParaRPr lang="en-US" altLang="en-US" sz="1200" b="0" baseline="0" smtClean="0">
              <a:solidFill>
                <a:srgbClr val="000000"/>
              </a:solidFill>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Cs should be the larger atom because of the increase in orbital sizes in successive principal quantum levels (to accommodate more electrons).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781B2A5-8896-4664-83EC-8EE5E8B2A005}" type="slidenum">
              <a:rPr lang="en-US" altLang="en-US" sz="1200" b="0" baseline="0" smtClean="0">
                <a:solidFill>
                  <a:srgbClr val="000000"/>
                </a:solidFill>
              </a:rPr>
              <a:pPr/>
              <a:t>70</a:t>
            </a:fld>
            <a:endParaRPr lang="en-US" altLang="en-US" sz="1200" b="0" baseline="0" smtClean="0">
              <a:solidFill>
                <a:srgbClr val="000000"/>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The hydrogen 1s orbital is larger because the electrons are not as tightly bound as the lithium 1s orbital (lithium has a higher effective nuclear charge and will thus draw in the inner electrons more closely).</a:t>
            </a:r>
          </a:p>
          <a:p>
            <a:pPr marL="228600" indent="-228600" eaLnBrk="1" hangingPunct="1"/>
            <a:r>
              <a:rPr lang="en-US" altLang="en-US" smtClean="0"/>
              <a:t>The lithium 1s orbital is lower in energy because the electrons are closer to the nucleus.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B8D2C67-BA62-4F2A-A968-4DF162EEAE5F}" type="slidenum">
              <a:rPr lang="en-US" altLang="en-US" sz="1200" b="0" baseline="0" smtClean="0">
                <a:solidFill>
                  <a:srgbClr val="000000"/>
                </a:solidFill>
              </a:rPr>
              <a:pPr/>
              <a:t>71</a:t>
            </a:fld>
            <a:endParaRPr lang="en-US" altLang="en-US" sz="1200" b="0" baseline="0" smtClean="0">
              <a:solidFill>
                <a:srgbClr val="000000"/>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433BB75-5BB7-4578-87E4-D3A4A5BB16D0}" type="slidenum">
              <a:rPr lang="en-US" altLang="en-US" sz="1200" b="0" baseline="0" smtClean="0">
                <a:solidFill>
                  <a:srgbClr val="000000"/>
                </a:solidFill>
              </a:rPr>
              <a:pPr/>
              <a:t>72</a:t>
            </a:fld>
            <a:endParaRPr lang="en-US" altLang="en-US" sz="1200" b="0" baseline="0" smtClean="0">
              <a:solidFill>
                <a:srgbClr val="000000"/>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50E7614-2114-437C-A650-417B6D08DF48}" type="slidenum">
              <a:rPr lang="en-US" altLang="en-US" sz="1200" b="0" baseline="0" smtClean="0">
                <a:solidFill>
                  <a:srgbClr val="000000"/>
                </a:solidFill>
              </a:rPr>
              <a:pPr/>
              <a:t>73</a:t>
            </a:fld>
            <a:endParaRPr lang="en-US" altLang="en-US" sz="1200" b="0" baseline="0" smtClean="0">
              <a:solidFill>
                <a:srgbClr val="00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A9153DC-A46E-4CF8-804D-D6ECA0A5D990}" type="slidenum">
              <a:rPr lang="en-US" altLang="en-US" sz="1200" b="0" baseline="0" smtClean="0"/>
              <a:pPr/>
              <a:t>74</a:t>
            </a:fld>
            <a:endParaRPr lang="en-US" altLang="en-US" sz="1200" b="0" baseline="0"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3FD913C-EB22-494B-8003-D6D9F05CB583}" type="slidenum">
              <a:rPr lang="en-US" altLang="en-US" sz="1200" b="0" baseline="0" smtClean="0"/>
              <a:pPr/>
              <a:t>75</a:t>
            </a:fld>
            <a:endParaRPr lang="en-US" altLang="en-US" sz="1200" b="0" baseline="0"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9DD8FD2-8394-49A9-90B9-6943E170875C}" type="slidenum">
              <a:rPr lang="en-US" altLang="en-US" sz="1200" b="0" baseline="0" smtClean="0"/>
              <a:pPr/>
              <a:t>76</a:t>
            </a:fld>
            <a:endParaRPr lang="en-US" altLang="en-US" sz="1200" b="0" baseline="0"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B9F173B-B086-46E3-8B7E-C4B9EF5D2C2E}" type="slidenum">
              <a:rPr lang="en-US" altLang="en-US" sz="1200" b="0" baseline="0" smtClean="0"/>
              <a:pPr/>
              <a:t>77</a:t>
            </a:fld>
            <a:endParaRPr lang="en-US" altLang="en-US" sz="1200" b="0" baseline="0"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38F7337-204D-4345-8A2F-E0ABD25A9591}" type="slidenum">
              <a:rPr lang="en-US" altLang="en-US" sz="1200" b="0" baseline="0" smtClean="0"/>
              <a:pPr/>
              <a:t>8</a:t>
            </a:fld>
            <a:endParaRPr lang="en-US" altLang="en-US" sz="1200" b="0" baseline="0"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EB5E2D1-7B9C-4C96-B504-2206C67BCC1C}" type="slidenum">
              <a:rPr lang="en-US" altLang="en-US" sz="1200" b="0" baseline="0" smtClean="0"/>
              <a:pPr/>
              <a:t>78</a:t>
            </a:fld>
            <a:endParaRPr lang="en-US" altLang="en-US" sz="1200" b="0" baseline="0"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009F89F-08FB-440D-8AFB-C0BAA8876795}" type="slidenum">
              <a:rPr lang="en-US" altLang="en-US" sz="1200" b="0" baseline="0" smtClean="0"/>
              <a:pPr/>
              <a:t>79</a:t>
            </a:fld>
            <a:endParaRPr lang="en-US" altLang="en-US" sz="1200" b="0" baseline="0"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Cl would require more energy to remove an electron because the electron is more tightly bound due to the increase in effective nuclear charge.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D40A280-951E-4414-85F3-5CBB118793E3}" type="slidenum">
              <a:rPr lang="en-US" altLang="en-US" sz="1200" b="0" baseline="0" smtClean="0"/>
              <a:pPr/>
              <a:t>80</a:t>
            </a:fld>
            <a:endParaRPr lang="en-US" altLang="en-US" sz="1200" b="0" baseline="0"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Li would require more energy to remove an electron because the outer electron is on average closer to the nucleus (so more tightly bound).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A26832D-8C78-420E-AA43-C2F74FD204E9}" type="slidenum">
              <a:rPr lang="en-US" altLang="en-US" sz="1200" b="0" baseline="0" smtClean="0"/>
              <a:pPr/>
              <a:t>81</a:t>
            </a:fld>
            <a:endParaRPr lang="en-US" altLang="en-US" sz="1200" b="0" baseline="0"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Ionization Energy: S, O, F (IE increases as you move up a column and to the right across a period.)</a:t>
            </a:r>
          </a:p>
          <a:p>
            <a:pPr eaLnBrk="1" hangingPunct="1"/>
            <a:r>
              <a:rPr lang="en-US" altLang="en-US" smtClean="0"/>
              <a:t>Atomic Size: F, O, S (Atomic radius increases as you move to the left across a period and down a column.)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132B646-D8D7-43D1-9CBA-EDC944A7F476}" type="slidenum">
              <a:rPr lang="en-US" altLang="en-US" sz="1200" b="0" baseline="0" smtClean="0"/>
              <a:pPr/>
              <a:t>82</a:t>
            </a:fld>
            <a:endParaRPr lang="en-US" altLang="en-US" sz="1200" b="0" baseline="0"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Lithium has the larger second ionization energy because then a core electron is trying to be removed which will require a lot more energy than a valence electron.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2FB878C-C0A3-4A08-81F5-7344DFC1E9BB}" type="slidenum">
              <a:rPr lang="en-US" altLang="en-US" sz="1200" b="0" baseline="0" smtClean="0"/>
              <a:pPr/>
              <a:t>83</a:t>
            </a:fld>
            <a:endParaRPr lang="en-US" altLang="en-US" sz="1200" b="0" baseline="0"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BD040ED-2226-4844-89CA-C26F08FCC188}" type="slidenum">
              <a:rPr lang="en-US" altLang="en-US" sz="1200" b="0" baseline="0" smtClean="0">
                <a:solidFill>
                  <a:srgbClr val="000000"/>
                </a:solidFill>
              </a:rPr>
              <a:pPr/>
              <a:t>84</a:t>
            </a:fld>
            <a:endParaRPr lang="en-US" altLang="en-US" sz="1200" b="0" baseline="0" smtClean="0">
              <a:solidFill>
                <a:srgbClr val="000000"/>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9BAC667-5C3D-4ED9-90E0-3EE84AF6FC79}" type="slidenum">
              <a:rPr lang="en-US" altLang="en-US" sz="1200" b="0" baseline="0" smtClean="0">
                <a:solidFill>
                  <a:srgbClr val="000000"/>
                </a:solidFill>
              </a:rPr>
              <a:pPr/>
              <a:t>85</a:t>
            </a:fld>
            <a:endParaRPr lang="en-US" altLang="en-US" sz="1200" b="0" baseline="0" smtClean="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15F3410-0AC3-496F-90B5-5EFC61819776}" type="slidenum">
              <a:rPr lang="en-US" altLang="en-US" sz="1200" b="0" baseline="0" smtClean="0">
                <a:solidFill>
                  <a:srgbClr val="000000"/>
                </a:solidFill>
              </a:rPr>
              <a:pPr/>
              <a:t>86</a:t>
            </a:fld>
            <a:endParaRPr lang="en-US" altLang="en-US" sz="1200" b="0" baseline="0" smtClean="0">
              <a:solidFill>
                <a:srgbClr val="000000"/>
              </a:solidFill>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E0E9132-4E99-45C6-B13E-C9403DCB6485}" type="slidenum">
              <a:rPr lang="en-US" altLang="en-US" sz="1200" b="0" baseline="0" smtClean="0">
                <a:solidFill>
                  <a:srgbClr val="000000"/>
                </a:solidFill>
              </a:rPr>
              <a:pPr/>
              <a:t>87</a:t>
            </a:fld>
            <a:endParaRPr lang="en-US" altLang="en-US" sz="1200" b="0" baseline="0" smtClean="0">
              <a:solidFill>
                <a:srgbClr val="000000"/>
              </a:solidFill>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fluorine has more attraction for an electron than does lithium. Both have valence electrons in the same principal energy level (the 2nd), but fluorine has a greater number of protons in the nucleus. Electrons are more attracted to a larger nucleus (if the principal energy level is the same).</a:t>
            </a:r>
          </a:p>
          <a:p>
            <a:endParaRPr lang="en-US" altLang="en-US" smtClean="0"/>
          </a:p>
          <a:p>
            <a:r>
              <a:rPr lang="en-US" altLang="en-US" smtClean="0"/>
              <a:t>The fluorine also has more attraction for an electron than does iodine. In this case the nuclear charge of iodine is greater, but the valence electrons are at a much higher principal energy level (and the inner electrons shield the outer electrons). </a:t>
            </a:r>
            <a:endParaRPr lang="en-US" altLang="en-US" smtClean="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E02C54EA-B804-4144-B751-7CF50CFBF865}" type="slidenum">
              <a:rPr lang="en-US" altLang="en-US" sz="1200" b="0" baseline="0" smtClean="0"/>
              <a:pPr/>
              <a:t>9</a:t>
            </a:fld>
            <a:endParaRPr lang="en-US" altLang="en-US" sz="1200" b="0" baseline="0"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8772BA3-95F7-4129-AF44-CB06E5C8775D}" type="slidenum">
              <a:rPr lang="en-US" altLang="en-US" sz="1200" b="0" baseline="0" smtClean="0"/>
              <a:pPr/>
              <a:t>88</a:t>
            </a:fld>
            <a:endParaRPr lang="en-US" altLang="en-US" sz="1200" b="0" baseline="0"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B337793-3AB8-40C6-AF82-44F1AF759FF0}" type="slidenum">
              <a:rPr lang="en-US" altLang="en-US" sz="1200" b="0" baseline="0" smtClean="0"/>
              <a:pPr/>
              <a:t>89</a:t>
            </a:fld>
            <a:endParaRPr lang="en-US" altLang="en-US" sz="1200" b="0" baseline="0"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30C46224-25D0-4D11-901A-58D90A73832B}" type="slidenum">
              <a:rPr lang="en-US" altLang="en-US" sz="1200" b="0" baseline="0" smtClean="0"/>
              <a:pPr/>
              <a:t>90</a:t>
            </a:fld>
            <a:endParaRPr lang="en-US" altLang="en-US" sz="1200" b="0" baseline="0"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C74DB9D-9684-4859-9510-A4C48FA0BE4E}" type="slidenum">
              <a:rPr lang="en-US" altLang="en-US" sz="1200" b="0" baseline="0" smtClean="0"/>
              <a:pPr/>
              <a:t>91</a:t>
            </a:fld>
            <a:endParaRPr lang="en-US" altLang="en-US" sz="1200" b="0" baseline="0"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4A4F9EE-377A-428B-9120-9A5DBA87FD75}" type="slidenum">
              <a:rPr lang="en-US" altLang="en-US" sz="1200" b="0" baseline="0" smtClean="0"/>
              <a:pPr/>
              <a:t>11</a:t>
            </a:fld>
            <a:endParaRPr lang="en-US" altLang="en-US" sz="1200" b="0" baseline="0"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DEE12C0-3D06-467D-9D4F-B8CD11AC5F98}" type="slidenum">
              <a:rPr lang="en-US" altLang="en-US" sz="1200" b="0" baseline="0" smtClean="0"/>
              <a:pPr/>
              <a:t>12</a:t>
            </a:fld>
            <a:endParaRPr lang="en-US" altLang="en-US" sz="1200" b="0" baseline="0"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ctrTitle"/>
          </p:nvPr>
        </p:nvSpPr>
        <p:spPr>
          <a:xfrm>
            <a:off x="4953000" y="2133600"/>
            <a:ext cx="3657600" cy="1066800"/>
          </a:xfrm>
        </p:spPr>
        <p:txBody>
          <a:bodyPr/>
          <a:lstStyle>
            <a:lvl1pPr algn="ctr">
              <a:defRPr sz="2800">
                <a:solidFill>
                  <a:schemeClr val="bg1"/>
                </a:solidFill>
              </a:defRPr>
            </a:lvl1pPr>
          </a:lstStyle>
          <a:p>
            <a:r>
              <a:rPr lang="en-US"/>
              <a:t>Click to edit Master title style</a:t>
            </a:r>
          </a:p>
        </p:txBody>
      </p:sp>
      <p:sp>
        <p:nvSpPr>
          <p:cNvPr id="53252" name="Rectangle 4"/>
          <p:cNvSpPr>
            <a:spLocks noGrp="1" noChangeArrowheads="1"/>
          </p:cNvSpPr>
          <p:nvPr>
            <p:ph type="subTitle" idx="1"/>
          </p:nvPr>
        </p:nvSpPr>
        <p:spPr>
          <a:xfrm>
            <a:off x="5257800" y="3429022"/>
            <a:ext cx="3011488" cy="830657"/>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6798586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8"/>
          <p:cNvSpPr>
            <a:spLocks noGrp="1" noChangeArrowheads="1"/>
          </p:cNvSpPr>
          <p:nvPr>
            <p:ph type="sldNum" sz="quarter" idx="11"/>
          </p:nvPr>
        </p:nvSpPr>
        <p:spPr>
          <a:ln/>
        </p:spPr>
        <p:txBody>
          <a:bodyPr/>
          <a:lstStyle>
            <a:lvl1pPr>
              <a:defRPr/>
            </a:lvl1pPr>
          </a:lstStyle>
          <a:p>
            <a:pPr>
              <a:defRPr/>
            </a:pPr>
            <a:fld id="{7CDF13CD-22EF-4186-B5C3-242F3E278C2C}" type="slidenum">
              <a:rPr lang="en-US" altLang="en-US"/>
              <a:pPr>
                <a:defRPr/>
              </a:pPr>
              <a:t>‹#›</a:t>
            </a:fld>
            <a:endParaRPr lang="en-US" altLang="en-US"/>
          </a:p>
        </p:txBody>
      </p:sp>
    </p:spTree>
    <p:extLst>
      <p:ext uri="{BB962C8B-B14F-4D97-AF65-F5344CB8AC3E}">
        <p14:creationId xmlns:p14="http://schemas.microsoft.com/office/powerpoint/2010/main" val="800211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6ED0EC1F-54D7-49B2-9E68-3566FAA32251}" type="slidenum">
              <a:rPr lang="en-US" altLang="en-US"/>
              <a:pPr>
                <a:defRPr/>
              </a:pPr>
              <a:t>‹#›</a:t>
            </a:fld>
            <a:endParaRPr lang="en-US" altLang="en-US"/>
          </a:p>
        </p:txBody>
      </p:sp>
    </p:spTree>
    <p:extLst>
      <p:ext uri="{BB962C8B-B14F-4D97-AF65-F5344CB8AC3E}">
        <p14:creationId xmlns:p14="http://schemas.microsoft.com/office/powerpoint/2010/main" val="2961329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319888AA-BD6D-4B7D-B95B-B39D71BC90E3}" type="slidenum">
              <a:rPr lang="en-US" altLang="en-US"/>
              <a:pPr>
                <a:defRPr/>
              </a:pPr>
              <a:t>‹#›</a:t>
            </a:fld>
            <a:endParaRPr lang="en-US" altLang="en-US"/>
          </a:p>
        </p:txBody>
      </p:sp>
    </p:spTree>
    <p:extLst>
      <p:ext uri="{BB962C8B-B14F-4D97-AF65-F5344CB8AC3E}">
        <p14:creationId xmlns:p14="http://schemas.microsoft.com/office/powerpoint/2010/main" val="15539274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F94FDCE-FD03-4F4C-BE94-8F26DF690431}" type="slidenum">
              <a:rPr lang="en-US" altLang="en-US"/>
              <a:pPr>
                <a:defRPr/>
              </a:pPr>
              <a:t>‹#›</a:t>
            </a:fld>
            <a:endParaRPr lang="en-US" altLang="en-US"/>
          </a:p>
        </p:txBody>
      </p:sp>
    </p:spTree>
    <p:extLst>
      <p:ext uri="{BB962C8B-B14F-4D97-AF65-F5344CB8AC3E}">
        <p14:creationId xmlns:p14="http://schemas.microsoft.com/office/powerpoint/2010/main" val="299790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41B53A6D-4AB1-48FB-9F4A-D8D54EE6BB7C}" type="slidenum">
              <a:rPr lang="en-US" altLang="en-US"/>
              <a:pPr>
                <a:defRPr/>
              </a:pPr>
              <a:t>‹#›</a:t>
            </a:fld>
            <a:endParaRPr lang="en-US" altLang="en-US"/>
          </a:p>
        </p:txBody>
      </p:sp>
    </p:spTree>
    <p:extLst>
      <p:ext uri="{BB962C8B-B14F-4D97-AF65-F5344CB8AC3E}">
        <p14:creationId xmlns:p14="http://schemas.microsoft.com/office/powerpoint/2010/main" val="607621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EE9CCA59-DEF6-4E0C-8B47-B0A6F7FDB53C}" type="slidenum">
              <a:rPr lang="en-US" altLang="en-US"/>
              <a:pPr>
                <a:defRPr/>
              </a:pPr>
              <a:t>‹#›</a:t>
            </a:fld>
            <a:endParaRPr lang="en-US" altLang="en-US"/>
          </a:p>
        </p:txBody>
      </p:sp>
    </p:spTree>
    <p:extLst>
      <p:ext uri="{BB962C8B-B14F-4D97-AF65-F5344CB8AC3E}">
        <p14:creationId xmlns:p14="http://schemas.microsoft.com/office/powerpoint/2010/main" val="1452992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CA6F1B92-7D1F-4F5A-A516-22DC442AD148}" type="slidenum">
              <a:rPr lang="en-US" altLang="en-US"/>
              <a:pPr>
                <a:defRPr/>
              </a:pPr>
              <a:t>‹#›</a:t>
            </a:fld>
            <a:endParaRPr lang="en-US" altLang="en-US"/>
          </a:p>
        </p:txBody>
      </p:sp>
    </p:spTree>
    <p:extLst>
      <p:ext uri="{BB962C8B-B14F-4D97-AF65-F5344CB8AC3E}">
        <p14:creationId xmlns:p14="http://schemas.microsoft.com/office/powerpoint/2010/main" val="779567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C6CBE9B9-110D-4F15-86D2-F8E000FB48D1}" type="slidenum">
              <a:rPr lang="en-US" altLang="en-US"/>
              <a:pPr>
                <a:defRPr/>
              </a:pPr>
              <a:t>‹#›</a:t>
            </a:fld>
            <a:endParaRPr lang="en-US" altLang="en-US"/>
          </a:p>
        </p:txBody>
      </p:sp>
    </p:spTree>
    <p:extLst>
      <p:ext uri="{BB962C8B-B14F-4D97-AF65-F5344CB8AC3E}">
        <p14:creationId xmlns:p14="http://schemas.microsoft.com/office/powerpoint/2010/main" val="1975258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87BED93E-ABBD-476D-95BB-02D9B67CDF47}" type="slidenum">
              <a:rPr lang="en-US" altLang="en-US"/>
              <a:pPr>
                <a:defRPr/>
              </a:pPr>
              <a:t>‹#›</a:t>
            </a:fld>
            <a:endParaRPr lang="en-US" altLang="en-US"/>
          </a:p>
        </p:txBody>
      </p:sp>
    </p:spTree>
    <p:extLst>
      <p:ext uri="{BB962C8B-B14F-4D97-AF65-F5344CB8AC3E}">
        <p14:creationId xmlns:p14="http://schemas.microsoft.com/office/powerpoint/2010/main" val="8961537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FC32DF35-43A0-4878-A34A-8A2D6CF8A552}" type="slidenum">
              <a:rPr lang="en-US" altLang="en-US"/>
              <a:pPr>
                <a:defRPr/>
              </a:pPr>
              <a:t>‹#›</a:t>
            </a:fld>
            <a:endParaRPr lang="en-US" altLang="en-US"/>
          </a:p>
        </p:txBody>
      </p:sp>
    </p:spTree>
    <p:extLst>
      <p:ext uri="{BB962C8B-B14F-4D97-AF65-F5344CB8AC3E}">
        <p14:creationId xmlns:p14="http://schemas.microsoft.com/office/powerpoint/2010/main" val="4126947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C1933CBC-B4F2-44A2-A95A-D5D0C8FDA7E0}" type="slidenum">
              <a:rPr lang="en-US" altLang="en-US"/>
              <a:pPr>
                <a:defRPr/>
              </a:pPr>
              <a:t>‹#›</a:t>
            </a:fld>
            <a:endParaRPr lang="en-US" altLang="en-US"/>
          </a:p>
        </p:txBody>
      </p:sp>
    </p:spTree>
    <p:extLst>
      <p:ext uri="{BB962C8B-B14F-4D97-AF65-F5344CB8AC3E}">
        <p14:creationId xmlns:p14="http://schemas.microsoft.com/office/powerpoint/2010/main" val="131303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8"/>
          <p:cNvSpPr>
            <a:spLocks noGrp="1" noChangeArrowheads="1"/>
          </p:cNvSpPr>
          <p:nvPr>
            <p:ph type="sldNum" sz="quarter" idx="11"/>
          </p:nvPr>
        </p:nvSpPr>
        <p:spPr>
          <a:ln/>
        </p:spPr>
        <p:txBody>
          <a:bodyPr/>
          <a:lstStyle>
            <a:lvl1pPr>
              <a:defRPr/>
            </a:lvl1pPr>
          </a:lstStyle>
          <a:p>
            <a:pPr>
              <a:defRPr/>
            </a:pPr>
            <a:fld id="{3D243424-49DD-461A-8847-AB30B01B664C}" type="slidenum">
              <a:rPr lang="en-US" altLang="en-US"/>
              <a:pPr>
                <a:defRPr/>
              </a:pPr>
              <a:t>‹#›</a:t>
            </a:fld>
            <a:endParaRPr lang="en-US" altLang="en-US"/>
          </a:p>
        </p:txBody>
      </p:sp>
    </p:spTree>
    <p:extLst>
      <p:ext uri="{BB962C8B-B14F-4D97-AF65-F5344CB8AC3E}">
        <p14:creationId xmlns:p14="http://schemas.microsoft.com/office/powerpoint/2010/main" val="2265436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97044C8B-942A-4D62-BB98-CE0F3EF15188}" type="slidenum">
              <a:rPr lang="en-US" altLang="en-US"/>
              <a:pPr>
                <a:defRPr/>
              </a:pPr>
              <a:t>‹#›</a:t>
            </a:fld>
            <a:endParaRPr lang="en-US" altLang="en-US"/>
          </a:p>
        </p:txBody>
      </p:sp>
    </p:spTree>
    <p:extLst>
      <p:ext uri="{BB962C8B-B14F-4D97-AF65-F5344CB8AC3E}">
        <p14:creationId xmlns:p14="http://schemas.microsoft.com/office/powerpoint/2010/main" val="15528074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6E875E6-2EA2-4747-AA50-C6AA9E8D3794}" type="slidenum">
              <a:rPr lang="en-US" altLang="en-US"/>
              <a:pPr>
                <a:defRPr/>
              </a:pPr>
              <a:t>‹#›</a:t>
            </a:fld>
            <a:endParaRPr lang="en-US" altLang="en-US"/>
          </a:p>
        </p:txBody>
      </p:sp>
    </p:spTree>
    <p:extLst>
      <p:ext uri="{BB962C8B-B14F-4D97-AF65-F5344CB8AC3E}">
        <p14:creationId xmlns:p14="http://schemas.microsoft.com/office/powerpoint/2010/main" val="4133482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9DADE601-F156-4847-B319-AACBA5118F69}" type="slidenum">
              <a:rPr lang="en-US" altLang="en-US"/>
              <a:pPr>
                <a:defRPr/>
              </a:pPr>
              <a:t>‹#›</a:t>
            </a:fld>
            <a:endParaRPr lang="en-US" altLang="en-US"/>
          </a:p>
        </p:txBody>
      </p:sp>
    </p:spTree>
    <p:extLst>
      <p:ext uri="{BB962C8B-B14F-4D97-AF65-F5344CB8AC3E}">
        <p14:creationId xmlns:p14="http://schemas.microsoft.com/office/powerpoint/2010/main" val="925660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57BD545D-5792-4F54-B66C-4622C682CC22}" type="slidenum">
              <a:rPr lang="en-US" altLang="en-US"/>
              <a:pPr>
                <a:defRPr/>
              </a:pPr>
              <a:t>‹#›</a:t>
            </a:fld>
            <a:endParaRPr lang="en-US" altLang="en-US"/>
          </a:p>
        </p:txBody>
      </p:sp>
    </p:spTree>
    <p:extLst>
      <p:ext uri="{BB962C8B-B14F-4D97-AF65-F5344CB8AC3E}">
        <p14:creationId xmlns:p14="http://schemas.microsoft.com/office/powerpoint/2010/main" val="2497972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86D1E40E-29F7-4692-9DBE-EB658E4D6249}" type="slidenum">
              <a:rPr lang="en-US" altLang="en-US"/>
              <a:pPr>
                <a:defRPr/>
              </a:pPr>
              <a:t>‹#›</a:t>
            </a:fld>
            <a:endParaRPr lang="en-US" altLang="en-US"/>
          </a:p>
        </p:txBody>
      </p:sp>
    </p:spTree>
    <p:extLst>
      <p:ext uri="{BB962C8B-B14F-4D97-AF65-F5344CB8AC3E}">
        <p14:creationId xmlns:p14="http://schemas.microsoft.com/office/powerpoint/2010/main" val="8108583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87E7A040-18A6-4817-AE04-8C6C59DF1F7B}" type="slidenum">
              <a:rPr lang="en-US" altLang="en-US"/>
              <a:pPr>
                <a:defRPr/>
              </a:pPr>
              <a:t>‹#›</a:t>
            </a:fld>
            <a:endParaRPr lang="en-US" altLang="en-US"/>
          </a:p>
        </p:txBody>
      </p:sp>
    </p:spTree>
    <p:extLst>
      <p:ext uri="{BB962C8B-B14F-4D97-AF65-F5344CB8AC3E}">
        <p14:creationId xmlns:p14="http://schemas.microsoft.com/office/powerpoint/2010/main" val="30841232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A29D787C-D964-40C7-96D5-E9486A44FE40}" type="slidenum">
              <a:rPr lang="en-US" altLang="en-US"/>
              <a:pPr>
                <a:defRPr/>
              </a:pPr>
              <a:t>‹#›</a:t>
            </a:fld>
            <a:endParaRPr lang="en-US" altLang="en-US"/>
          </a:p>
        </p:txBody>
      </p:sp>
    </p:spTree>
    <p:extLst>
      <p:ext uri="{BB962C8B-B14F-4D97-AF65-F5344CB8AC3E}">
        <p14:creationId xmlns:p14="http://schemas.microsoft.com/office/powerpoint/2010/main" val="32166863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45AC4FE4-4553-4DED-9C90-8512D4536ED1}" type="slidenum">
              <a:rPr lang="en-US" altLang="en-US"/>
              <a:pPr>
                <a:defRPr/>
              </a:pPr>
              <a:t>‹#›</a:t>
            </a:fld>
            <a:endParaRPr lang="en-US" altLang="en-US"/>
          </a:p>
        </p:txBody>
      </p:sp>
    </p:spTree>
    <p:extLst>
      <p:ext uri="{BB962C8B-B14F-4D97-AF65-F5344CB8AC3E}">
        <p14:creationId xmlns:p14="http://schemas.microsoft.com/office/powerpoint/2010/main" val="1871797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F264958F-CF08-4CA0-82D4-E513BAC3CE3D}" type="slidenum">
              <a:rPr lang="en-US" altLang="en-US"/>
              <a:pPr>
                <a:defRPr/>
              </a:pPr>
              <a:t>‹#›</a:t>
            </a:fld>
            <a:endParaRPr lang="en-US" altLang="en-US"/>
          </a:p>
        </p:txBody>
      </p:sp>
    </p:spTree>
    <p:extLst>
      <p:ext uri="{BB962C8B-B14F-4D97-AF65-F5344CB8AC3E}">
        <p14:creationId xmlns:p14="http://schemas.microsoft.com/office/powerpoint/2010/main" val="38773489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0DA32B52-75CF-4BBB-A76A-7ABBA63DA617}" type="slidenum">
              <a:rPr lang="en-US" altLang="en-US"/>
              <a:pPr>
                <a:defRPr/>
              </a:pPr>
              <a:t>‹#›</a:t>
            </a:fld>
            <a:endParaRPr lang="en-US" altLang="en-US"/>
          </a:p>
        </p:txBody>
      </p:sp>
    </p:spTree>
    <p:extLst>
      <p:ext uri="{BB962C8B-B14F-4D97-AF65-F5344CB8AC3E}">
        <p14:creationId xmlns:p14="http://schemas.microsoft.com/office/powerpoint/2010/main" val="33160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B5EA7D27-A6F0-4600-8C2F-E41A2CAB9B8F}" type="slidenum">
              <a:rPr lang="en-US" altLang="en-US"/>
              <a:pPr>
                <a:defRPr/>
              </a:pPr>
              <a:t>‹#›</a:t>
            </a:fld>
            <a:endParaRPr lang="en-US" altLang="en-US"/>
          </a:p>
        </p:txBody>
      </p:sp>
    </p:spTree>
    <p:extLst>
      <p:ext uri="{BB962C8B-B14F-4D97-AF65-F5344CB8AC3E}">
        <p14:creationId xmlns:p14="http://schemas.microsoft.com/office/powerpoint/2010/main" val="12042830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7817480-6C9F-40E0-AD1C-5F9CCE9C1961}" type="slidenum">
              <a:rPr lang="en-US" altLang="en-US"/>
              <a:pPr>
                <a:defRPr/>
              </a:pPr>
              <a:t>‹#›</a:t>
            </a:fld>
            <a:endParaRPr lang="en-US" altLang="en-US"/>
          </a:p>
        </p:txBody>
      </p:sp>
    </p:spTree>
    <p:extLst>
      <p:ext uri="{BB962C8B-B14F-4D97-AF65-F5344CB8AC3E}">
        <p14:creationId xmlns:p14="http://schemas.microsoft.com/office/powerpoint/2010/main" val="21829026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A7671FF6-7BC5-484E-A5D8-1EB579E00BE2}" type="slidenum">
              <a:rPr lang="en-US" altLang="en-US"/>
              <a:pPr>
                <a:defRPr/>
              </a:pPr>
              <a:t>‹#›</a:t>
            </a:fld>
            <a:endParaRPr lang="en-US" altLang="en-US"/>
          </a:p>
        </p:txBody>
      </p:sp>
    </p:spTree>
    <p:extLst>
      <p:ext uri="{BB962C8B-B14F-4D97-AF65-F5344CB8AC3E}">
        <p14:creationId xmlns:p14="http://schemas.microsoft.com/office/powerpoint/2010/main" val="19103134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325BBD1-8D3F-4F07-9C33-0098E3BCC6FA}" type="slidenum">
              <a:rPr lang="en-US" altLang="en-US"/>
              <a:pPr>
                <a:defRPr/>
              </a:pPr>
              <a:t>‹#›</a:t>
            </a:fld>
            <a:endParaRPr lang="en-US" altLang="en-US"/>
          </a:p>
        </p:txBody>
      </p:sp>
    </p:spTree>
    <p:extLst>
      <p:ext uri="{BB962C8B-B14F-4D97-AF65-F5344CB8AC3E}">
        <p14:creationId xmlns:p14="http://schemas.microsoft.com/office/powerpoint/2010/main" val="693434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ED6B985A-F6DF-4E41-9D7F-9459C1B57211}" type="slidenum">
              <a:rPr lang="en-US" altLang="en-US"/>
              <a:pPr>
                <a:defRPr/>
              </a:pPr>
              <a:t>‹#›</a:t>
            </a:fld>
            <a:endParaRPr lang="en-US" altLang="en-US"/>
          </a:p>
        </p:txBody>
      </p:sp>
    </p:spTree>
    <p:extLst>
      <p:ext uri="{BB962C8B-B14F-4D97-AF65-F5344CB8AC3E}">
        <p14:creationId xmlns:p14="http://schemas.microsoft.com/office/powerpoint/2010/main" val="625896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32683E28-7F1C-4992-AF3F-98E55FD3BCE3}" type="slidenum">
              <a:rPr lang="en-US" altLang="en-US"/>
              <a:pPr>
                <a:defRPr/>
              </a:pPr>
              <a:t>‹#›</a:t>
            </a:fld>
            <a:endParaRPr lang="en-US" altLang="en-US"/>
          </a:p>
        </p:txBody>
      </p:sp>
    </p:spTree>
    <p:extLst>
      <p:ext uri="{BB962C8B-B14F-4D97-AF65-F5344CB8AC3E}">
        <p14:creationId xmlns:p14="http://schemas.microsoft.com/office/powerpoint/2010/main" val="14813459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DFC04DF9-CA15-48BE-A39F-D6FBDB8AC44E}" type="slidenum">
              <a:rPr lang="en-US" altLang="en-US"/>
              <a:pPr>
                <a:defRPr/>
              </a:pPr>
              <a:t>‹#›</a:t>
            </a:fld>
            <a:endParaRPr lang="en-US" altLang="en-US"/>
          </a:p>
        </p:txBody>
      </p:sp>
    </p:spTree>
    <p:extLst>
      <p:ext uri="{BB962C8B-B14F-4D97-AF65-F5344CB8AC3E}">
        <p14:creationId xmlns:p14="http://schemas.microsoft.com/office/powerpoint/2010/main" val="28707922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344FE25F-1880-4EE3-9088-04B5C0E3F074}" type="slidenum">
              <a:rPr lang="en-US" altLang="en-US"/>
              <a:pPr>
                <a:defRPr/>
              </a:pPr>
              <a:t>‹#›</a:t>
            </a:fld>
            <a:endParaRPr lang="en-US" altLang="en-US"/>
          </a:p>
        </p:txBody>
      </p:sp>
    </p:spTree>
    <p:extLst>
      <p:ext uri="{BB962C8B-B14F-4D97-AF65-F5344CB8AC3E}">
        <p14:creationId xmlns:p14="http://schemas.microsoft.com/office/powerpoint/2010/main" val="3410730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33DCDB54-D3C4-4B25-A782-527DC3C01D53}" type="slidenum">
              <a:rPr lang="en-US" altLang="en-US"/>
              <a:pPr>
                <a:defRPr/>
              </a:pPr>
              <a:t>‹#›</a:t>
            </a:fld>
            <a:endParaRPr lang="en-US" altLang="en-US"/>
          </a:p>
        </p:txBody>
      </p:sp>
    </p:spTree>
    <p:extLst>
      <p:ext uri="{BB962C8B-B14F-4D97-AF65-F5344CB8AC3E}">
        <p14:creationId xmlns:p14="http://schemas.microsoft.com/office/powerpoint/2010/main" val="40352509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6B5B459F-8092-4347-B611-1608BCD6AD42}" type="slidenum">
              <a:rPr lang="en-US" altLang="en-US"/>
              <a:pPr>
                <a:defRPr/>
              </a:pPr>
              <a:t>‹#›</a:t>
            </a:fld>
            <a:endParaRPr lang="en-US" altLang="en-US"/>
          </a:p>
        </p:txBody>
      </p:sp>
    </p:spTree>
    <p:extLst>
      <p:ext uri="{BB962C8B-B14F-4D97-AF65-F5344CB8AC3E}">
        <p14:creationId xmlns:p14="http://schemas.microsoft.com/office/powerpoint/2010/main" val="17269356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5A7E192F-0471-4429-A3D2-C67D2BC51949}" type="slidenum">
              <a:rPr lang="en-US" altLang="en-US"/>
              <a:pPr>
                <a:defRPr/>
              </a:pPr>
              <a:t>‹#›</a:t>
            </a:fld>
            <a:endParaRPr lang="en-US" altLang="en-US"/>
          </a:p>
        </p:txBody>
      </p:sp>
    </p:spTree>
    <p:extLst>
      <p:ext uri="{BB962C8B-B14F-4D97-AF65-F5344CB8AC3E}">
        <p14:creationId xmlns:p14="http://schemas.microsoft.com/office/powerpoint/2010/main" val="273590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3439FD5-D239-4CB0-AC4A-2FBAD69318B0}" type="slidenum">
              <a:rPr lang="en-US" altLang="en-US"/>
              <a:pPr>
                <a:defRPr/>
              </a:pPr>
              <a:t>‹#›</a:t>
            </a:fld>
            <a:endParaRPr lang="en-US" altLang="en-US"/>
          </a:p>
        </p:txBody>
      </p:sp>
    </p:spTree>
    <p:extLst>
      <p:ext uri="{BB962C8B-B14F-4D97-AF65-F5344CB8AC3E}">
        <p14:creationId xmlns:p14="http://schemas.microsoft.com/office/powerpoint/2010/main" val="32298438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C8B74E02-384A-4100-8DE4-C1A9BFEFE271}" type="slidenum">
              <a:rPr lang="en-US" altLang="en-US"/>
              <a:pPr>
                <a:defRPr/>
              </a:pPr>
              <a:t>‹#›</a:t>
            </a:fld>
            <a:endParaRPr lang="en-US" altLang="en-US"/>
          </a:p>
        </p:txBody>
      </p:sp>
    </p:spTree>
    <p:extLst>
      <p:ext uri="{BB962C8B-B14F-4D97-AF65-F5344CB8AC3E}">
        <p14:creationId xmlns:p14="http://schemas.microsoft.com/office/powerpoint/2010/main" val="37565819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70441AFD-215A-4EF6-8081-7A5A98087FA6}" type="slidenum">
              <a:rPr lang="en-US" altLang="en-US"/>
              <a:pPr>
                <a:defRPr/>
              </a:pPr>
              <a:t>‹#›</a:t>
            </a:fld>
            <a:endParaRPr lang="en-US" altLang="en-US"/>
          </a:p>
        </p:txBody>
      </p:sp>
    </p:spTree>
    <p:extLst>
      <p:ext uri="{BB962C8B-B14F-4D97-AF65-F5344CB8AC3E}">
        <p14:creationId xmlns:p14="http://schemas.microsoft.com/office/powerpoint/2010/main" val="40320511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1F62278-5095-491B-8317-5D69A000A86E}" type="slidenum">
              <a:rPr lang="en-US" altLang="en-US"/>
              <a:pPr>
                <a:defRPr/>
              </a:pPr>
              <a:t>‹#›</a:t>
            </a:fld>
            <a:endParaRPr lang="en-US" altLang="en-US"/>
          </a:p>
        </p:txBody>
      </p:sp>
    </p:spTree>
    <p:extLst>
      <p:ext uri="{BB962C8B-B14F-4D97-AF65-F5344CB8AC3E}">
        <p14:creationId xmlns:p14="http://schemas.microsoft.com/office/powerpoint/2010/main" val="10426313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96BFA9F-E26D-4AA3-81C6-5F12D394D90F}" type="slidenum">
              <a:rPr lang="en-US" altLang="en-US"/>
              <a:pPr>
                <a:defRPr/>
              </a:pPr>
              <a:t>‹#›</a:t>
            </a:fld>
            <a:endParaRPr lang="en-US" altLang="en-US"/>
          </a:p>
        </p:txBody>
      </p:sp>
    </p:spTree>
    <p:extLst>
      <p:ext uri="{BB962C8B-B14F-4D97-AF65-F5344CB8AC3E}">
        <p14:creationId xmlns:p14="http://schemas.microsoft.com/office/powerpoint/2010/main" val="15620384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40D80E4-F870-48EB-B806-933E1833B12A}" type="slidenum">
              <a:rPr lang="en-US" altLang="en-US"/>
              <a:pPr>
                <a:defRPr/>
              </a:pPr>
              <a:t>‹#›</a:t>
            </a:fld>
            <a:endParaRPr lang="en-US" altLang="en-US"/>
          </a:p>
        </p:txBody>
      </p:sp>
    </p:spTree>
    <p:extLst>
      <p:ext uri="{BB962C8B-B14F-4D97-AF65-F5344CB8AC3E}">
        <p14:creationId xmlns:p14="http://schemas.microsoft.com/office/powerpoint/2010/main" val="3791098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89ECDA1-22CA-4373-9FE2-80996112C6F9}" type="slidenum">
              <a:rPr lang="en-US" altLang="en-US"/>
              <a:pPr>
                <a:defRPr/>
              </a:pPr>
              <a:t>‹#›</a:t>
            </a:fld>
            <a:endParaRPr lang="en-US" altLang="en-US"/>
          </a:p>
        </p:txBody>
      </p:sp>
    </p:spTree>
    <p:extLst>
      <p:ext uri="{BB962C8B-B14F-4D97-AF65-F5344CB8AC3E}">
        <p14:creationId xmlns:p14="http://schemas.microsoft.com/office/powerpoint/2010/main" val="31718109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6421CD6E-61F4-4EE5-A980-58391F51ACB2}" type="slidenum">
              <a:rPr lang="en-US" altLang="en-US"/>
              <a:pPr>
                <a:defRPr/>
              </a:pPr>
              <a:t>‹#›</a:t>
            </a:fld>
            <a:endParaRPr lang="en-US" altLang="en-US"/>
          </a:p>
        </p:txBody>
      </p:sp>
    </p:spTree>
    <p:extLst>
      <p:ext uri="{BB962C8B-B14F-4D97-AF65-F5344CB8AC3E}">
        <p14:creationId xmlns:p14="http://schemas.microsoft.com/office/powerpoint/2010/main" val="30693334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FF85D7D7-15AD-47B8-920A-B61F90BC5688}" type="slidenum">
              <a:rPr lang="en-US" altLang="en-US"/>
              <a:pPr>
                <a:defRPr/>
              </a:pPr>
              <a:t>‹#›</a:t>
            </a:fld>
            <a:endParaRPr lang="en-US" altLang="en-US"/>
          </a:p>
        </p:txBody>
      </p:sp>
    </p:spTree>
    <p:extLst>
      <p:ext uri="{BB962C8B-B14F-4D97-AF65-F5344CB8AC3E}">
        <p14:creationId xmlns:p14="http://schemas.microsoft.com/office/powerpoint/2010/main" val="33227719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3A2DA382-BD74-4EE0-9695-63E9E84C7AD4}" type="slidenum">
              <a:rPr lang="en-US" altLang="en-US"/>
              <a:pPr>
                <a:defRPr/>
              </a:pPr>
              <a:t>‹#›</a:t>
            </a:fld>
            <a:endParaRPr lang="en-US" altLang="en-US"/>
          </a:p>
        </p:txBody>
      </p:sp>
    </p:spTree>
    <p:extLst>
      <p:ext uri="{BB962C8B-B14F-4D97-AF65-F5344CB8AC3E}">
        <p14:creationId xmlns:p14="http://schemas.microsoft.com/office/powerpoint/2010/main" val="32263587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017D505C-9F74-4C14-9F6F-E04AC91D3AD9}" type="slidenum">
              <a:rPr lang="en-US" altLang="en-US"/>
              <a:pPr>
                <a:defRPr/>
              </a:pPr>
              <a:t>‹#›</a:t>
            </a:fld>
            <a:endParaRPr lang="en-US" altLang="en-US"/>
          </a:p>
        </p:txBody>
      </p:sp>
    </p:spTree>
    <p:extLst>
      <p:ext uri="{BB962C8B-B14F-4D97-AF65-F5344CB8AC3E}">
        <p14:creationId xmlns:p14="http://schemas.microsoft.com/office/powerpoint/2010/main" val="253183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77B8199A-B24B-407D-9060-13F526FDE3C9}" type="slidenum">
              <a:rPr lang="en-US" altLang="en-US"/>
              <a:pPr>
                <a:defRPr/>
              </a:pPr>
              <a:t>‹#›</a:t>
            </a:fld>
            <a:endParaRPr lang="en-US" altLang="en-US"/>
          </a:p>
        </p:txBody>
      </p:sp>
    </p:spTree>
    <p:extLst>
      <p:ext uri="{BB962C8B-B14F-4D97-AF65-F5344CB8AC3E}">
        <p14:creationId xmlns:p14="http://schemas.microsoft.com/office/powerpoint/2010/main" val="3988068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A81A26C3-B6A2-4A60-BA1D-9EB4F3CB631B}" type="slidenum">
              <a:rPr lang="en-US" altLang="en-US"/>
              <a:pPr>
                <a:defRPr/>
              </a:pPr>
              <a:t>‹#›</a:t>
            </a:fld>
            <a:endParaRPr lang="en-US" altLang="en-US"/>
          </a:p>
        </p:txBody>
      </p:sp>
    </p:spTree>
    <p:extLst>
      <p:ext uri="{BB962C8B-B14F-4D97-AF65-F5344CB8AC3E}">
        <p14:creationId xmlns:p14="http://schemas.microsoft.com/office/powerpoint/2010/main" val="1796633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DF5D2652-A48A-4D6D-9D64-2A3E537EB004}" type="slidenum">
              <a:rPr lang="en-US" altLang="en-US"/>
              <a:pPr>
                <a:defRPr/>
              </a:pPr>
              <a:t>‹#›</a:t>
            </a:fld>
            <a:endParaRPr lang="en-US" altLang="en-US"/>
          </a:p>
        </p:txBody>
      </p:sp>
    </p:spTree>
    <p:extLst>
      <p:ext uri="{BB962C8B-B14F-4D97-AF65-F5344CB8AC3E}">
        <p14:creationId xmlns:p14="http://schemas.microsoft.com/office/powerpoint/2010/main" val="19928068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5B5F6FDF-8266-4A6D-A308-C6E2C34ECF6C}" type="slidenum">
              <a:rPr lang="en-US" altLang="en-US"/>
              <a:pPr>
                <a:defRPr/>
              </a:pPr>
              <a:t>‹#›</a:t>
            </a:fld>
            <a:endParaRPr lang="en-US" altLang="en-US"/>
          </a:p>
        </p:txBody>
      </p:sp>
    </p:spTree>
    <p:extLst>
      <p:ext uri="{BB962C8B-B14F-4D97-AF65-F5344CB8AC3E}">
        <p14:creationId xmlns:p14="http://schemas.microsoft.com/office/powerpoint/2010/main" val="20928582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593FD425-23D3-4C97-BA66-C9EE0232BDBF}" type="slidenum">
              <a:rPr lang="en-US" altLang="en-US"/>
              <a:pPr>
                <a:defRPr/>
              </a:pPr>
              <a:t>‹#›</a:t>
            </a:fld>
            <a:endParaRPr lang="en-US" altLang="en-US"/>
          </a:p>
        </p:txBody>
      </p:sp>
    </p:spTree>
    <p:extLst>
      <p:ext uri="{BB962C8B-B14F-4D97-AF65-F5344CB8AC3E}">
        <p14:creationId xmlns:p14="http://schemas.microsoft.com/office/powerpoint/2010/main" val="17056813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a:prstGeom prst="rect">
            <a:avLst/>
          </a:prstGeom>
        </p:spPr>
        <p:txBody>
          <a:bodyPr lIns="91104" tIns="45552" rIns="91104" bIns="45552"/>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0"/>
          <p:cNvSpPr>
            <a:spLocks noGrp="1" noChangeArrowheads="1"/>
          </p:cNvSpPr>
          <p:nvPr>
            <p:ph type="sldNum" sz="quarter" idx="11"/>
          </p:nvPr>
        </p:nvSpPr>
        <p:spPr>
          <a:ln/>
        </p:spPr>
        <p:txBody>
          <a:bodyPr/>
          <a:lstStyle>
            <a:lvl1pPr>
              <a:defRPr/>
            </a:lvl1pPr>
          </a:lstStyle>
          <a:p>
            <a:pPr>
              <a:defRPr/>
            </a:pPr>
            <a:fld id="{7856073C-5D1D-4FFE-9125-F38BBF11FE69}" type="slidenum">
              <a:rPr lang="en-US" altLang="en-US"/>
              <a:pPr>
                <a:defRPr/>
              </a:pPr>
              <a:t>‹#›</a:t>
            </a:fld>
            <a:endParaRPr lang="en-US" altLang="en-US"/>
          </a:p>
        </p:txBody>
      </p:sp>
    </p:spTree>
    <p:extLst>
      <p:ext uri="{BB962C8B-B14F-4D97-AF65-F5344CB8AC3E}">
        <p14:creationId xmlns:p14="http://schemas.microsoft.com/office/powerpoint/2010/main" val="1365585526"/>
      </p:ext>
    </p:extLst>
  </p:cSld>
  <p:clrMapOvr>
    <a:masterClrMapping/>
  </p:clrMapOvr>
  <p:transition spd="med">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0"/>
          <p:cNvSpPr>
            <a:spLocks noGrp="1" noChangeArrowheads="1"/>
          </p:cNvSpPr>
          <p:nvPr>
            <p:ph type="sldNum" sz="quarter" idx="11"/>
          </p:nvPr>
        </p:nvSpPr>
        <p:spPr>
          <a:ln/>
        </p:spPr>
        <p:txBody>
          <a:bodyPr/>
          <a:lstStyle>
            <a:lvl1pPr>
              <a:defRPr/>
            </a:lvl1pPr>
          </a:lstStyle>
          <a:p>
            <a:pPr>
              <a:defRPr/>
            </a:pPr>
            <a:fld id="{57EDBF46-2E8C-4734-BBBE-20A8287DEE10}" type="slidenum">
              <a:rPr lang="en-US" altLang="en-US"/>
              <a:pPr>
                <a:defRPr/>
              </a:pPr>
              <a:t>‹#›</a:t>
            </a:fld>
            <a:endParaRPr lang="en-US" altLang="en-US"/>
          </a:p>
        </p:txBody>
      </p:sp>
    </p:spTree>
    <p:extLst>
      <p:ext uri="{BB962C8B-B14F-4D97-AF65-F5344CB8AC3E}">
        <p14:creationId xmlns:p14="http://schemas.microsoft.com/office/powerpoint/2010/main" val="4206659342"/>
      </p:ext>
    </p:extLst>
  </p:cSld>
  <p:clrMapOvr>
    <a:masterClrMapping/>
  </p:clrMapOvr>
  <p:transition spd="med">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a:prstGeom prst="rect">
            <a:avLst/>
          </a:prstGeom>
        </p:spPr>
        <p:txBody>
          <a:bodyPr lIns="91104" tIns="45552" rIns="91104" bIns="45552"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0"/>
          <p:cNvSpPr>
            <a:spLocks noGrp="1" noChangeArrowheads="1"/>
          </p:cNvSpPr>
          <p:nvPr>
            <p:ph type="sldNum" sz="quarter" idx="11"/>
          </p:nvPr>
        </p:nvSpPr>
        <p:spPr>
          <a:ln/>
        </p:spPr>
        <p:txBody>
          <a:bodyPr/>
          <a:lstStyle>
            <a:lvl1pPr>
              <a:defRPr/>
            </a:lvl1pPr>
          </a:lstStyle>
          <a:p>
            <a:pPr>
              <a:defRPr/>
            </a:pPr>
            <a:fld id="{CFE21EEA-316F-4D15-86E3-23C660062B5E}" type="slidenum">
              <a:rPr lang="en-US" altLang="en-US"/>
              <a:pPr>
                <a:defRPr/>
              </a:pPr>
              <a:t>‹#›</a:t>
            </a:fld>
            <a:endParaRPr lang="en-US" altLang="en-US"/>
          </a:p>
        </p:txBody>
      </p:sp>
    </p:spTree>
    <p:extLst>
      <p:ext uri="{BB962C8B-B14F-4D97-AF65-F5344CB8AC3E}">
        <p14:creationId xmlns:p14="http://schemas.microsoft.com/office/powerpoint/2010/main" val="1776359494"/>
      </p:ext>
    </p:extLst>
  </p:cSld>
  <p:clrMapOvr>
    <a:masterClrMapping/>
  </p:clrMapOvr>
  <p:transition spd="med">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Content Placeholder 2"/>
          <p:cNvSpPr>
            <a:spLocks noGrp="1"/>
          </p:cNvSpPr>
          <p:nvPr>
            <p:ph sz="half" idx="1"/>
          </p:nvPr>
        </p:nvSpPr>
        <p:spPr>
          <a:xfrm>
            <a:off x="457200" y="11430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0"/>
          <p:cNvSpPr>
            <a:spLocks noGrp="1" noChangeArrowheads="1"/>
          </p:cNvSpPr>
          <p:nvPr>
            <p:ph type="sldNum" sz="quarter" idx="11"/>
          </p:nvPr>
        </p:nvSpPr>
        <p:spPr>
          <a:ln/>
        </p:spPr>
        <p:txBody>
          <a:bodyPr/>
          <a:lstStyle>
            <a:lvl1pPr>
              <a:defRPr/>
            </a:lvl1pPr>
          </a:lstStyle>
          <a:p>
            <a:pPr>
              <a:defRPr/>
            </a:pPr>
            <a:fld id="{C19CC1B3-2198-4BF0-A2FB-79E83086235A}" type="slidenum">
              <a:rPr lang="en-US" altLang="en-US"/>
              <a:pPr>
                <a:defRPr/>
              </a:pPr>
              <a:t>‹#›</a:t>
            </a:fld>
            <a:endParaRPr lang="en-US" altLang="en-US"/>
          </a:p>
        </p:txBody>
      </p:sp>
    </p:spTree>
    <p:extLst>
      <p:ext uri="{BB962C8B-B14F-4D97-AF65-F5344CB8AC3E}">
        <p14:creationId xmlns:p14="http://schemas.microsoft.com/office/powerpoint/2010/main" val="3319663803"/>
      </p:ext>
    </p:extLst>
  </p:cSld>
  <p:clrMapOvr>
    <a:masterClrMapping/>
  </p:clrMapOvr>
  <p:transition spd="med">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0"/>
          <p:cNvSpPr>
            <a:spLocks noGrp="1" noChangeArrowheads="1"/>
          </p:cNvSpPr>
          <p:nvPr>
            <p:ph type="sldNum" sz="quarter" idx="11"/>
          </p:nvPr>
        </p:nvSpPr>
        <p:spPr>
          <a:ln/>
        </p:spPr>
        <p:txBody>
          <a:bodyPr/>
          <a:lstStyle>
            <a:lvl1pPr>
              <a:defRPr/>
            </a:lvl1pPr>
          </a:lstStyle>
          <a:p>
            <a:pPr>
              <a:defRPr/>
            </a:pPr>
            <a:fld id="{E95F952C-6CA6-4560-A253-77198178D0A8}" type="slidenum">
              <a:rPr lang="en-US" altLang="en-US"/>
              <a:pPr>
                <a:defRPr/>
              </a:pPr>
              <a:t>‹#›</a:t>
            </a:fld>
            <a:endParaRPr lang="en-US" altLang="en-US"/>
          </a:p>
        </p:txBody>
      </p:sp>
    </p:spTree>
    <p:extLst>
      <p:ext uri="{BB962C8B-B14F-4D97-AF65-F5344CB8AC3E}">
        <p14:creationId xmlns:p14="http://schemas.microsoft.com/office/powerpoint/2010/main" val="3960366265"/>
      </p:ext>
    </p:extLst>
  </p:cSld>
  <p:clrMapOvr>
    <a:masterClrMapping/>
  </p:clrMapOvr>
  <p:transition spd="med">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0"/>
          <p:cNvSpPr>
            <a:spLocks noGrp="1" noChangeArrowheads="1"/>
          </p:cNvSpPr>
          <p:nvPr>
            <p:ph type="sldNum" sz="quarter" idx="11"/>
          </p:nvPr>
        </p:nvSpPr>
        <p:spPr>
          <a:ln/>
        </p:spPr>
        <p:txBody>
          <a:bodyPr/>
          <a:lstStyle>
            <a:lvl1pPr>
              <a:defRPr/>
            </a:lvl1pPr>
          </a:lstStyle>
          <a:p>
            <a:pPr>
              <a:defRPr/>
            </a:pPr>
            <a:fld id="{0846CE01-F83F-4080-89DC-86888667316D}" type="slidenum">
              <a:rPr lang="en-US" altLang="en-US"/>
              <a:pPr>
                <a:defRPr/>
              </a:pPr>
              <a:t>‹#›</a:t>
            </a:fld>
            <a:endParaRPr lang="en-US" altLang="en-US"/>
          </a:p>
        </p:txBody>
      </p:sp>
    </p:spTree>
    <p:extLst>
      <p:ext uri="{BB962C8B-B14F-4D97-AF65-F5344CB8AC3E}">
        <p14:creationId xmlns:p14="http://schemas.microsoft.com/office/powerpoint/2010/main" val="822382386"/>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86C6561C-8DC8-4671-813C-7531E8FD20A2}" type="slidenum">
              <a:rPr lang="en-US" altLang="en-US"/>
              <a:pPr>
                <a:defRPr/>
              </a:pPr>
              <a:t>‹#›</a:t>
            </a:fld>
            <a:endParaRPr lang="en-US" altLang="en-US"/>
          </a:p>
        </p:txBody>
      </p:sp>
    </p:spTree>
    <p:extLst>
      <p:ext uri="{BB962C8B-B14F-4D97-AF65-F5344CB8AC3E}">
        <p14:creationId xmlns:p14="http://schemas.microsoft.com/office/powerpoint/2010/main" val="26291415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0"/>
          <p:cNvSpPr>
            <a:spLocks noGrp="1" noChangeArrowheads="1"/>
          </p:cNvSpPr>
          <p:nvPr>
            <p:ph type="sldNum" sz="quarter" idx="11"/>
          </p:nvPr>
        </p:nvSpPr>
        <p:spPr>
          <a:ln/>
        </p:spPr>
        <p:txBody>
          <a:bodyPr/>
          <a:lstStyle>
            <a:lvl1pPr>
              <a:defRPr/>
            </a:lvl1pPr>
          </a:lstStyle>
          <a:p>
            <a:pPr>
              <a:defRPr/>
            </a:pPr>
            <a:fld id="{06774448-32B7-4ACD-BBA2-38BF1759D4DC}" type="slidenum">
              <a:rPr lang="en-US" altLang="en-US"/>
              <a:pPr>
                <a:defRPr/>
              </a:pPr>
              <a:t>‹#›</a:t>
            </a:fld>
            <a:endParaRPr lang="en-US" altLang="en-US"/>
          </a:p>
        </p:txBody>
      </p:sp>
    </p:spTree>
    <p:extLst>
      <p:ext uri="{BB962C8B-B14F-4D97-AF65-F5344CB8AC3E}">
        <p14:creationId xmlns:p14="http://schemas.microsoft.com/office/powerpoint/2010/main" val="3574298674"/>
      </p:ext>
    </p:extLst>
  </p:cSld>
  <p:clrMapOvr>
    <a:masterClrMapping/>
  </p:clrMapOvr>
  <p:transition spd="med">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104" tIns="45552" rIns="91104" bIns="45552"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0"/>
          <p:cNvSpPr>
            <a:spLocks noGrp="1" noChangeArrowheads="1"/>
          </p:cNvSpPr>
          <p:nvPr>
            <p:ph type="sldNum" sz="quarter" idx="11"/>
          </p:nvPr>
        </p:nvSpPr>
        <p:spPr>
          <a:ln/>
        </p:spPr>
        <p:txBody>
          <a:bodyPr/>
          <a:lstStyle>
            <a:lvl1pPr>
              <a:defRPr/>
            </a:lvl1pPr>
          </a:lstStyle>
          <a:p>
            <a:pPr>
              <a:defRPr/>
            </a:pPr>
            <a:fld id="{CA74221E-A726-4C1E-B979-137A598665F8}" type="slidenum">
              <a:rPr lang="en-US" altLang="en-US"/>
              <a:pPr>
                <a:defRPr/>
              </a:pPr>
              <a:t>‹#›</a:t>
            </a:fld>
            <a:endParaRPr lang="en-US" altLang="en-US"/>
          </a:p>
        </p:txBody>
      </p:sp>
    </p:spTree>
    <p:extLst>
      <p:ext uri="{BB962C8B-B14F-4D97-AF65-F5344CB8AC3E}">
        <p14:creationId xmlns:p14="http://schemas.microsoft.com/office/powerpoint/2010/main" val="3974122766"/>
      </p:ext>
    </p:extLst>
  </p:cSld>
  <p:clrMapOvr>
    <a:masterClrMapping/>
  </p:clrMapOvr>
  <p:transition spd="med">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lIns="91104" tIns="45552" rIns="91104" bIns="45552"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0"/>
          <p:cNvSpPr>
            <a:spLocks noGrp="1" noChangeArrowheads="1"/>
          </p:cNvSpPr>
          <p:nvPr>
            <p:ph type="sldNum" sz="quarter" idx="11"/>
          </p:nvPr>
        </p:nvSpPr>
        <p:spPr>
          <a:ln/>
        </p:spPr>
        <p:txBody>
          <a:bodyPr/>
          <a:lstStyle>
            <a:lvl1pPr>
              <a:defRPr/>
            </a:lvl1pPr>
          </a:lstStyle>
          <a:p>
            <a:pPr>
              <a:defRPr/>
            </a:pPr>
            <a:fld id="{80F2A605-5D87-40A0-A53F-98E3D9720664}" type="slidenum">
              <a:rPr lang="en-US" altLang="en-US"/>
              <a:pPr>
                <a:defRPr/>
              </a:pPr>
              <a:t>‹#›</a:t>
            </a:fld>
            <a:endParaRPr lang="en-US" altLang="en-US"/>
          </a:p>
        </p:txBody>
      </p:sp>
    </p:spTree>
    <p:extLst>
      <p:ext uri="{BB962C8B-B14F-4D97-AF65-F5344CB8AC3E}">
        <p14:creationId xmlns:p14="http://schemas.microsoft.com/office/powerpoint/2010/main" val="2115226330"/>
      </p:ext>
    </p:extLst>
  </p:cSld>
  <p:clrMapOvr>
    <a:masterClrMapping/>
  </p:clrMapOvr>
  <p:transition spd="med">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1430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0"/>
          <p:cNvSpPr>
            <a:spLocks noGrp="1" noChangeArrowheads="1"/>
          </p:cNvSpPr>
          <p:nvPr>
            <p:ph type="sldNum" sz="quarter" idx="11"/>
          </p:nvPr>
        </p:nvSpPr>
        <p:spPr>
          <a:ln/>
        </p:spPr>
        <p:txBody>
          <a:bodyPr/>
          <a:lstStyle>
            <a:lvl1pPr>
              <a:defRPr/>
            </a:lvl1pPr>
          </a:lstStyle>
          <a:p>
            <a:pPr>
              <a:defRPr/>
            </a:pPr>
            <a:fld id="{FB18D97B-1B02-4604-8309-2F38137FD4AE}" type="slidenum">
              <a:rPr lang="en-US" altLang="en-US"/>
              <a:pPr>
                <a:defRPr/>
              </a:pPr>
              <a:t>‹#›</a:t>
            </a:fld>
            <a:endParaRPr lang="en-US" altLang="en-US"/>
          </a:p>
        </p:txBody>
      </p:sp>
    </p:spTree>
    <p:extLst>
      <p:ext uri="{BB962C8B-B14F-4D97-AF65-F5344CB8AC3E}">
        <p14:creationId xmlns:p14="http://schemas.microsoft.com/office/powerpoint/2010/main" val="1970965715"/>
      </p:ext>
    </p:extLst>
  </p:cSld>
  <p:clrMapOvr>
    <a:masterClrMapping/>
  </p:clrMapOvr>
  <p:transition spd="med">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2895600"/>
          </a:xfrm>
          <a:prstGeom prst="rect">
            <a:avLst/>
          </a:prstGeom>
        </p:spPr>
        <p:txBody>
          <a:bodyPr vert="eaVert" lIns="91104" tIns="45552" rIns="91104" bIns="45552"/>
          <a:lstStyle/>
          <a:p>
            <a:r>
              <a:rPr lang="en-US" smtClean="0"/>
              <a:t>Click to edit Master title style</a:t>
            </a:r>
            <a:endParaRPr lang="en-US"/>
          </a:p>
        </p:txBody>
      </p:sp>
      <p:sp>
        <p:nvSpPr>
          <p:cNvPr id="3" name="Vertical Text Placeholder 2"/>
          <p:cNvSpPr>
            <a:spLocks noGrp="1"/>
          </p:cNvSpPr>
          <p:nvPr>
            <p:ph type="body" orient="vert" idx="1"/>
          </p:nvPr>
        </p:nvSpPr>
        <p:spPr>
          <a:xfrm>
            <a:off x="3350688" y="274638"/>
            <a:ext cx="3126331" cy="289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0"/>
          <p:cNvSpPr>
            <a:spLocks noGrp="1" noChangeArrowheads="1"/>
          </p:cNvSpPr>
          <p:nvPr>
            <p:ph type="sldNum" sz="quarter" idx="11"/>
          </p:nvPr>
        </p:nvSpPr>
        <p:spPr>
          <a:ln/>
        </p:spPr>
        <p:txBody>
          <a:bodyPr/>
          <a:lstStyle>
            <a:lvl1pPr>
              <a:defRPr/>
            </a:lvl1pPr>
          </a:lstStyle>
          <a:p>
            <a:pPr>
              <a:defRPr/>
            </a:pPr>
            <a:fld id="{3BE5599E-C7D8-4FCB-9DEA-4029BAE03AFD}" type="slidenum">
              <a:rPr lang="en-US" altLang="en-US"/>
              <a:pPr>
                <a:defRPr/>
              </a:pPr>
              <a:t>‹#›</a:t>
            </a:fld>
            <a:endParaRPr lang="en-US" altLang="en-US"/>
          </a:p>
        </p:txBody>
      </p:sp>
    </p:spTree>
    <p:extLst>
      <p:ext uri="{BB962C8B-B14F-4D97-AF65-F5344CB8AC3E}">
        <p14:creationId xmlns:p14="http://schemas.microsoft.com/office/powerpoint/2010/main" val="3624929239"/>
      </p:ext>
    </p:extLst>
  </p:cSld>
  <p:clrMapOvr>
    <a:masterClrMapping/>
  </p:clrMapOvr>
  <p:transition spd="med">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a:prstGeom prst="rect">
            <a:avLst/>
          </a:prstGeom>
        </p:spPr>
        <p:txBody>
          <a:bodyPr lIns="91104" tIns="45552" rIns="91104" bIns="45552"/>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9"/>
          <p:cNvSpPr>
            <a:spLocks noGrp="1" noChangeArrowheads="1"/>
          </p:cNvSpPr>
          <p:nvPr>
            <p:ph type="sldNum" sz="quarter" idx="11"/>
          </p:nvPr>
        </p:nvSpPr>
        <p:spPr>
          <a:ln/>
        </p:spPr>
        <p:txBody>
          <a:bodyPr/>
          <a:lstStyle>
            <a:lvl1pPr>
              <a:defRPr/>
            </a:lvl1pPr>
          </a:lstStyle>
          <a:p>
            <a:pPr>
              <a:defRPr/>
            </a:pPr>
            <a:fld id="{ABD01E17-4461-4FCE-823C-7913EB4D4F17}" type="slidenum">
              <a:rPr lang="en-US" altLang="en-US"/>
              <a:pPr>
                <a:defRPr/>
              </a:pPr>
              <a:t>‹#›</a:t>
            </a:fld>
            <a:endParaRPr lang="en-US" altLang="en-US"/>
          </a:p>
        </p:txBody>
      </p:sp>
    </p:spTree>
    <p:extLst>
      <p:ext uri="{BB962C8B-B14F-4D97-AF65-F5344CB8AC3E}">
        <p14:creationId xmlns:p14="http://schemas.microsoft.com/office/powerpoint/2010/main" val="1580444237"/>
      </p:ext>
    </p:extLst>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9"/>
          <p:cNvSpPr>
            <a:spLocks noGrp="1" noChangeArrowheads="1"/>
          </p:cNvSpPr>
          <p:nvPr>
            <p:ph type="sldNum" sz="quarter" idx="11"/>
          </p:nvPr>
        </p:nvSpPr>
        <p:spPr>
          <a:ln/>
        </p:spPr>
        <p:txBody>
          <a:bodyPr/>
          <a:lstStyle>
            <a:lvl1pPr>
              <a:defRPr/>
            </a:lvl1pPr>
          </a:lstStyle>
          <a:p>
            <a:pPr>
              <a:defRPr/>
            </a:pPr>
            <a:fld id="{CB8247AE-5372-4E66-9512-54D354A38190}" type="slidenum">
              <a:rPr lang="en-US" altLang="en-US"/>
              <a:pPr>
                <a:defRPr/>
              </a:pPr>
              <a:t>‹#›</a:t>
            </a:fld>
            <a:endParaRPr lang="en-US" altLang="en-US"/>
          </a:p>
        </p:txBody>
      </p:sp>
    </p:spTree>
    <p:extLst>
      <p:ext uri="{BB962C8B-B14F-4D97-AF65-F5344CB8AC3E}">
        <p14:creationId xmlns:p14="http://schemas.microsoft.com/office/powerpoint/2010/main" val="3704247695"/>
      </p:ext>
    </p:extLst>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a:prstGeom prst="rect">
            <a:avLst/>
          </a:prstGeom>
        </p:spPr>
        <p:txBody>
          <a:bodyPr lIns="91104" tIns="45552" rIns="91104" bIns="45552"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9"/>
          <p:cNvSpPr>
            <a:spLocks noGrp="1" noChangeArrowheads="1"/>
          </p:cNvSpPr>
          <p:nvPr>
            <p:ph type="sldNum" sz="quarter" idx="11"/>
          </p:nvPr>
        </p:nvSpPr>
        <p:spPr>
          <a:ln/>
        </p:spPr>
        <p:txBody>
          <a:bodyPr/>
          <a:lstStyle>
            <a:lvl1pPr>
              <a:defRPr/>
            </a:lvl1pPr>
          </a:lstStyle>
          <a:p>
            <a:pPr>
              <a:defRPr/>
            </a:pPr>
            <a:fld id="{25BD72B7-A272-4DD3-987E-BE2AE08B8CDA}" type="slidenum">
              <a:rPr lang="en-US" altLang="en-US"/>
              <a:pPr>
                <a:defRPr/>
              </a:pPr>
              <a:t>‹#›</a:t>
            </a:fld>
            <a:endParaRPr lang="en-US" altLang="en-US"/>
          </a:p>
        </p:txBody>
      </p:sp>
    </p:spTree>
    <p:extLst>
      <p:ext uri="{BB962C8B-B14F-4D97-AF65-F5344CB8AC3E}">
        <p14:creationId xmlns:p14="http://schemas.microsoft.com/office/powerpoint/2010/main" val="1814360458"/>
      </p:ext>
    </p:extLst>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Content Placeholder 2"/>
          <p:cNvSpPr>
            <a:spLocks noGrp="1"/>
          </p:cNvSpPr>
          <p:nvPr>
            <p:ph sz="half" idx="1"/>
          </p:nvPr>
        </p:nvSpPr>
        <p:spPr>
          <a:xfrm>
            <a:off x="457200" y="11430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9"/>
          <p:cNvSpPr>
            <a:spLocks noGrp="1" noChangeArrowheads="1"/>
          </p:cNvSpPr>
          <p:nvPr>
            <p:ph type="sldNum" sz="quarter" idx="11"/>
          </p:nvPr>
        </p:nvSpPr>
        <p:spPr>
          <a:ln/>
        </p:spPr>
        <p:txBody>
          <a:bodyPr/>
          <a:lstStyle>
            <a:lvl1pPr>
              <a:defRPr/>
            </a:lvl1pPr>
          </a:lstStyle>
          <a:p>
            <a:pPr>
              <a:defRPr/>
            </a:pPr>
            <a:fld id="{6FBD62FC-11DE-41FE-B1A0-2DF4ABEEECDC}" type="slidenum">
              <a:rPr lang="en-US" altLang="en-US"/>
              <a:pPr>
                <a:defRPr/>
              </a:pPr>
              <a:t>‹#›</a:t>
            </a:fld>
            <a:endParaRPr lang="en-US" altLang="en-US"/>
          </a:p>
        </p:txBody>
      </p:sp>
    </p:spTree>
    <p:extLst>
      <p:ext uri="{BB962C8B-B14F-4D97-AF65-F5344CB8AC3E}">
        <p14:creationId xmlns:p14="http://schemas.microsoft.com/office/powerpoint/2010/main" val="2499506534"/>
      </p:ext>
    </p:extLst>
  </p:cSld>
  <p:clrMapOvr>
    <a:masterClrMapping/>
  </p:clrMapOvr>
  <p:transition spd="med">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9"/>
          <p:cNvSpPr>
            <a:spLocks noGrp="1" noChangeArrowheads="1"/>
          </p:cNvSpPr>
          <p:nvPr>
            <p:ph type="sldNum" sz="quarter" idx="11"/>
          </p:nvPr>
        </p:nvSpPr>
        <p:spPr>
          <a:ln/>
        </p:spPr>
        <p:txBody>
          <a:bodyPr/>
          <a:lstStyle>
            <a:lvl1pPr>
              <a:defRPr/>
            </a:lvl1pPr>
          </a:lstStyle>
          <a:p>
            <a:pPr>
              <a:defRPr/>
            </a:pPr>
            <a:fld id="{B7396486-C528-4C4E-8C06-BB39C7C9101A}" type="slidenum">
              <a:rPr lang="en-US" altLang="en-US"/>
              <a:pPr>
                <a:defRPr/>
              </a:pPr>
              <a:t>‹#›</a:t>
            </a:fld>
            <a:endParaRPr lang="en-US" altLang="en-US"/>
          </a:p>
        </p:txBody>
      </p:sp>
    </p:spTree>
    <p:extLst>
      <p:ext uri="{BB962C8B-B14F-4D97-AF65-F5344CB8AC3E}">
        <p14:creationId xmlns:p14="http://schemas.microsoft.com/office/powerpoint/2010/main" val="4189694140"/>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4372BEEF-3A4D-4D20-81B8-EFCD49776EF3}" type="slidenum">
              <a:rPr lang="en-US" altLang="en-US"/>
              <a:pPr>
                <a:defRPr/>
              </a:pPr>
              <a:t>‹#›</a:t>
            </a:fld>
            <a:endParaRPr lang="en-US" altLang="en-US"/>
          </a:p>
        </p:txBody>
      </p:sp>
    </p:spTree>
    <p:extLst>
      <p:ext uri="{BB962C8B-B14F-4D97-AF65-F5344CB8AC3E}">
        <p14:creationId xmlns:p14="http://schemas.microsoft.com/office/powerpoint/2010/main" val="1893133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9"/>
          <p:cNvSpPr>
            <a:spLocks noGrp="1" noChangeArrowheads="1"/>
          </p:cNvSpPr>
          <p:nvPr>
            <p:ph type="sldNum" sz="quarter" idx="11"/>
          </p:nvPr>
        </p:nvSpPr>
        <p:spPr>
          <a:ln/>
        </p:spPr>
        <p:txBody>
          <a:bodyPr/>
          <a:lstStyle>
            <a:lvl1pPr>
              <a:defRPr/>
            </a:lvl1pPr>
          </a:lstStyle>
          <a:p>
            <a:pPr>
              <a:defRPr/>
            </a:pPr>
            <a:fld id="{673ADF0E-CF26-4785-90CA-86DDFE92E37C}" type="slidenum">
              <a:rPr lang="en-US" altLang="en-US"/>
              <a:pPr>
                <a:defRPr/>
              </a:pPr>
              <a:t>‹#›</a:t>
            </a:fld>
            <a:endParaRPr lang="en-US" altLang="en-US"/>
          </a:p>
        </p:txBody>
      </p:sp>
    </p:spTree>
    <p:extLst>
      <p:ext uri="{BB962C8B-B14F-4D97-AF65-F5344CB8AC3E}">
        <p14:creationId xmlns:p14="http://schemas.microsoft.com/office/powerpoint/2010/main" val="3200134784"/>
      </p:ext>
    </p:extLst>
  </p:cSld>
  <p:clrMapOvr>
    <a:masterClrMapping/>
  </p:clrMapOvr>
  <p:transition spd="med">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9"/>
          <p:cNvSpPr>
            <a:spLocks noGrp="1" noChangeArrowheads="1"/>
          </p:cNvSpPr>
          <p:nvPr>
            <p:ph type="sldNum" sz="quarter" idx="11"/>
          </p:nvPr>
        </p:nvSpPr>
        <p:spPr>
          <a:ln/>
        </p:spPr>
        <p:txBody>
          <a:bodyPr/>
          <a:lstStyle>
            <a:lvl1pPr>
              <a:defRPr/>
            </a:lvl1pPr>
          </a:lstStyle>
          <a:p>
            <a:pPr>
              <a:defRPr/>
            </a:pPr>
            <a:fld id="{73698839-B2B7-48E2-A39C-1689185A020B}" type="slidenum">
              <a:rPr lang="en-US" altLang="en-US"/>
              <a:pPr>
                <a:defRPr/>
              </a:pPr>
              <a:t>‹#›</a:t>
            </a:fld>
            <a:endParaRPr lang="en-US" altLang="en-US"/>
          </a:p>
        </p:txBody>
      </p:sp>
    </p:spTree>
    <p:extLst>
      <p:ext uri="{BB962C8B-B14F-4D97-AF65-F5344CB8AC3E}">
        <p14:creationId xmlns:p14="http://schemas.microsoft.com/office/powerpoint/2010/main" val="1590202543"/>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104" tIns="45552" rIns="91104" bIns="45552"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9"/>
          <p:cNvSpPr>
            <a:spLocks noGrp="1" noChangeArrowheads="1"/>
          </p:cNvSpPr>
          <p:nvPr>
            <p:ph type="sldNum" sz="quarter" idx="11"/>
          </p:nvPr>
        </p:nvSpPr>
        <p:spPr>
          <a:ln/>
        </p:spPr>
        <p:txBody>
          <a:bodyPr/>
          <a:lstStyle>
            <a:lvl1pPr>
              <a:defRPr/>
            </a:lvl1pPr>
          </a:lstStyle>
          <a:p>
            <a:pPr>
              <a:defRPr/>
            </a:pPr>
            <a:fld id="{83C7F69D-DD48-484C-B8DB-B6837CBECFE3}" type="slidenum">
              <a:rPr lang="en-US" altLang="en-US"/>
              <a:pPr>
                <a:defRPr/>
              </a:pPr>
              <a:t>‹#›</a:t>
            </a:fld>
            <a:endParaRPr lang="en-US" altLang="en-US"/>
          </a:p>
        </p:txBody>
      </p:sp>
    </p:spTree>
    <p:extLst>
      <p:ext uri="{BB962C8B-B14F-4D97-AF65-F5344CB8AC3E}">
        <p14:creationId xmlns:p14="http://schemas.microsoft.com/office/powerpoint/2010/main" val="1737838736"/>
      </p:ext>
    </p:extLst>
  </p:cSld>
  <p:clrMapOvr>
    <a:masterClrMapping/>
  </p:clrMapOvr>
  <p:transition spd="med">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lIns="91104" tIns="45552" rIns="91104" bIns="45552"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9"/>
          <p:cNvSpPr>
            <a:spLocks noGrp="1" noChangeArrowheads="1"/>
          </p:cNvSpPr>
          <p:nvPr>
            <p:ph type="sldNum" sz="quarter" idx="11"/>
          </p:nvPr>
        </p:nvSpPr>
        <p:spPr>
          <a:ln/>
        </p:spPr>
        <p:txBody>
          <a:bodyPr/>
          <a:lstStyle>
            <a:lvl1pPr>
              <a:defRPr/>
            </a:lvl1pPr>
          </a:lstStyle>
          <a:p>
            <a:pPr>
              <a:defRPr/>
            </a:pPr>
            <a:fld id="{C3095E07-F7D0-4138-91FB-0F84ED4809C1}" type="slidenum">
              <a:rPr lang="en-US" altLang="en-US"/>
              <a:pPr>
                <a:defRPr/>
              </a:pPr>
              <a:t>‹#›</a:t>
            </a:fld>
            <a:endParaRPr lang="en-US" altLang="en-US"/>
          </a:p>
        </p:txBody>
      </p:sp>
    </p:spTree>
    <p:extLst>
      <p:ext uri="{BB962C8B-B14F-4D97-AF65-F5344CB8AC3E}">
        <p14:creationId xmlns:p14="http://schemas.microsoft.com/office/powerpoint/2010/main" val="2761659159"/>
      </p:ext>
    </p:extLst>
  </p:cSld>
  <p:clrMapOvr>
    <a:masterClrMapping/>
  </p:clrMapOvr>
  <p:transition spd="med">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04" tIns="45552" rIns="91104" bIns="45552"/>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1430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9"/>
          <p:cNvSpPr>
            <a:spLocks noGrp="1" noChangeArrowheads="1"/>
          </p:cNvSpPr>
          <p:nvPr>
            <p:ph type="sldNum" sz="quarter" idx="11"/>
          </p:nvPr>
        </p:nvSpPr>
        <p:spPr>
          <a:ln/>
        </p:spPr>
        <p:txBody>
          <a:bodyPr/>
          <a:lstStyle>
            <a:lvl1pPr>
              <a:defRPr/>
            </a:lvl1pPr>
          </a:lstStyle>
          <a:p>
            <a:pPr>
              <a:defRPr/>
            </a:pPr>
            <a:fld id="{AC513A4F-6AC7-4464-BEB7-4206489BB6F1}" type="slidenum">
              <a:rPr lang="en-US" altLang="en-US"/>
              <a:pPr>
                <a:defRPr/>
              </a:pPr>
              <a:t>‹#›</a:t>
            </a:fld>
            <a:endParaRPr lang="en-US" altLang="en-US"/>
          </a:p>
        </p:txBody>
      </p:sp>
    </p:spTree>
    <p:extLst>
      <p:ext uri="{BB962C8B-B14F-4D97-AF65-F5344CB8AC3E}">
        <p14:creationId xmlns:p14="http://schemas.microsoft.com/office/powerpoint/2010/main" val="2944424848"/>
      </p:ext>
    </p:extLst>
  </p:cSld>
  <p:clrMapOvr>
    <a:masterClrMapping/>
  </p:clrMapOvr>
  <p:transition spd="med">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2895600"/>
          </a:xfrm>
          <a:prstGeom prst="rect">
            <a:avLst/>
          </a:prstGeom>
        </p:spPr>
        <p:txBody>
          <a:bodyPr vert="eaVert" lIns="91104" tIns="45552" rIns="91104" bIns="45552"/>
          <a:lstStyle/>
          <a:p>
            <a:r>
              <a:rPr lang="en-US" smtClean="0"/>
              <a:t>Click to edit Master title style</a:t>
            </a:r>
            <a:endParaRPr lang="en-US"/>
          </a:p>
        </p:txBody>
      </p:sp>
      <p:sp>
        <p:nvSpPr>
          <p:cNvPr id="3" name="Vertical Text Placeholder 2"/>
          <p:cNvSpPr>
            <a:spLocks noGrp="1"/>
          </p:cNvSpPr>
          <p:nvPr>
            <p:ph type="body" orient="vert" idx="1"/>
          </p:nvPr>
        </p:nvSpPr>
        <p:spPr>
          <a:xfrm>
            <a:off x="3350688" y="274638"/>
            <a:ext cx="3126331" cy="289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9"/>
          <p:cNvSpPr>
            <a:spLocks noGrp="1" noChangeArrowheads="1"/>
          </p:cNvSpPr>
          <p:nvPr>
            <p:ph type="sldNum" sz="quarter" idx="11"/>
          </p:nvPr>
        </p:nvSpPr>
        <p:spPr>
          <a:ln/>
        </p:spPr>
        <p:txBody>
          <a:bodyPr/>
          <a:lstStyle>
            <a:lvl1pPr>
              <a:defRPr/>
            </a:lvl1pPr>
          </a:lstStyle>
          <a:p>
            <a:pPr>
              <a:defRPr/>
            </a:pPr>
            <a:fld id="{2ACE6031-6A2D-47A6-BD98-482D53B46938}" type="slidenum">
              <a:rPr lang="en-US" altLang="en-US"/>
              <a:pPr>
                <a:defRPr/>
              </a:pPr>
              <a:t>‹#›</a:t>
            </a:fld>
            <a:endParaRPr lang="en-US" altLang="en-US"/>
          </a:p>
        </p:txBody>
      </p:sp>
    </p:spTree>
    <p:extLst>
      <p:ext uri="{BB962C8B-B14F-4D97-AF65-F5344CB8AC3E}">
        <p14:creationId xmlns:p14="http://schemas.microsoft.com/office/powerpoint/2010/main" val="379218677"/>
      </p:ext>
    </p:extLst>
  </p:cSld>
  <p:clrMapOvr>
    <a:masterClrMapping/>
  </p:clrMapOvr>
  <p:transition spd="med">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FF58CEF1-578B-409B-A4B2-CA0203B076B0}" type="slidenum">
              <a:rPr lang="en-US" altLang="en-US"/>
              <a:pPr>
                <a:defRPr/>
              </a:pPr>
              <a:t>‹#›</a:t>
            </a:fld>
            <a:endParaRPr lang="en-US" altLang="en-US"/>
          </a:p>
        </p:txBody>
      </p:sp>
    </p:spTree>
    <p:extLst>
      <p:ext uri="{BB962C8B-B14F-4D97-AF65-F5344CB8AC3E}">
        <p14:creationId xmlns:p14="http://schemas.microsoft.com/office/powerpoint/2010/main" val="14613675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ECC759F1-80AD-4976-B7FA-4F8300527BDA}" type="slidenum">
              <a:rPr lang="en-US" altLang="en-US"/>
              <a:pPr>
                <a:defRPr/>
              </a:pPr>
              <a:t>‹#›</a:t>
            </a:fld>
            <a:endParaRPr lang="en-US" altLang="en-US"/>
          </a:p>
        </p:txBody>
      </p:sp>
    </p:spTree>
    <p:extLst>
      <p:ext uri="{BB962C8B-B14F-4D97-AF65-F5344CB8AC3E}">
        <p14:creationId xmlns:p14="http://schemas.microsoft.com/office/powerpoint/2010/main" val="3715123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573D2BAF-482C-4CC7-B0B8-0CE48F1E925E}" type="slidenum">
              <a:rPr lang="en-US" altLang="en-US"/>
              <a:pPr>
                <a:defRPr/>
              </a:pPr>
              <a:t>‹#›</a:t>
            </a:fld>
            <a:endParaRPr lang="en-US" altLang="en-US"/>
          </a:p>
        </p:txBody>
      </p:sp>
    </p:spTree>
    <p:extLst>
      <p:ext uri="{BB962C8B-B14F-4D97-AF65-F5344CB8AC3E}">
        <p14:creationId xmlns:p14="http://schemas.microsoft.com/office/powerpoint/2010/main" val="2714303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B47DACAF-C6E9-495A-B4AC-AA559E74D203}" type="slidenum">
              <a:rPr lang="en-US" altLang="en-US"/>
              <a:pPr>
                <a:defRPr/>
              </a:pPr>
              <a:t>‹#›</a:t>
            </a:fld>
            <a:endParaRPr lang="en-US" altLang="en-US"/>
          </a:p>
        </p:txBody>
      </p:sp>
    </p:spTree>
    <p:extLst>
      <p:ext uri="{BB962C8B-B14F-4D97-AF65-F5344CB8AC3E}">
        <p14:creationId xmlns:p14="http://schemas.microsoft.com/office/powerpoint/2010/main" val="368106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572A2AFD-35E3-4EFF-B106-FF5BF4FB4ADD}" type="slidenum">
              <a:rPr lang="en-US" altLang="en-US"/>
              <a:pPr>
                <a:defRPr/>
              </a:pPr>
              <a:t>‹#›</a:t>
            </a:fld>
            <a:endParaRPr lang="en-US" altLang="en-US"/>
          </a:p>
        </p:txBody>
      </p:sp>
    </p:spTree>
    <p:extLst>
      <p:ext uri="{BB962C8B-B14F-4D97-AF65-F5344CB8AC3E}">
        <p14:creationId xmlns:p14="http://schemas.microsoft.com/office/powerpoint/2010/main" val="23516974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7D0492B7-F3DE-42F0-BFA7-3AADCFF56B94}" type="slidenum">
              <a:rPr lang="en-US" altLang="en-US"/>
              <a:pPr>
                <a:defRPr/>
              </a:pPr>
              <a:t>‹#›</a:t>
            </a:fld>
            <a:endParaRPr lang="en-US" altLang="en-US"/>
          </a:p>
        </p:txBody>
      </p:sp>
    </p:spTree>
    <p:extLst>
      <p:ext uri="{BB962C8B-B14F-4D97-AF65-F5344CB8AC3E}">
        <p14:creationId xmlns:p14="http://schemas.microsoft.com/office/powerpoint/2010/main" val="33263755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75F445B3-18EE-41C3-ABED-FA352D152B46}" type="slidenum">
              <a:rPr lang="en-US" altLang="en-US"/>
              <a:pPr>
                <a:defRPr/>
              </a:pPr>
              <a:t>‹#›</a:t>
            </a:fld>
            <a:endParaRPr lang="en-US" altLang="en-US"/>
          </a:p>
        </p:txBody>
      </p:sp>
    </p:spTree>
    <p:extLst>
      <p:ext uri="{BB962C8B-B14F-4D97-AF65-F5344CB8AC3E}">
        <p14:creationId xmlns:p14="http://schemas.microsoft.com/office/powerpoint/2010/main" val="2901014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58A0B568-83AD-47BF-BB5A-BC3E8CF454B4}" type="slidenum">
              <a:rPr lang="en-US" altLang="en-US"/>
              <a:pPr>
                <a:defRPr/>
              </a:pPr>
              <a:t>‹#›</a:t>
            </a:fld>
            <a:endParaRPr lang="en-US" altLang="en-US"/>
          </a:p>
        </p:txBody>
      </p:sp>
    </p:spTree>
    <p:extLst>
      <p:ext uri="{BB962C8B-B14F-4D97-AF65-F5344CB8AC3E}">
        <p14:creationId xmlns:p14="http://schemas.microsoft.com/office/powerpoint/2010/main" val="2661755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F2C46E92-085E-4CD8-A36F-66C893725B73}" type="slidenum">
              <a:rPr lang="en-US" altLang="en-US"/>
              <a:pPr>
                <a:defRPr/>
              </a:pPr>
              <a:t>‹#›</a:t>
            </a:fld>
            <a:endParaRPr lang="en-US" altLang="en-US"/>
          </a:p>
        </p:txBody>
      </p:sp>
    </p:spTree>
    <p:extLst>
      <p:ext uri="{BB962C8B-B14F-4D97-AF65-F5344CB8AC3E}">
        <p14:creationId xmlns:p14="http://schemas.microsoft.com/office/powerpoint/2010/main" val="31479725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14DEBDAE-F78F-4B52-9AAD-D87839A693BA}" type="slidenum">
              <a:rPr lang="en-US" altLang="en-US"/>
              <a:pPr>
                <a:defRPr/>
              </a:pPr>
              <a:t>‹#›</a:t>
            </a:fld>
            <a:endParaRPr lang="en-US" altLang="en-US"/>
          </a:p>
        </p:txBody>
      </p:sp>
    </p:spTree>
    <p:extLst>
      <p:ext uri="{BB962C8B-B14F-4D97-AF65-F5344CB8AC3E}">
        <p14:creationId xmlns:p14="http://schemas.microsoft.com/office/powerpoint/2010/main" val="14520659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C0593FC2-46BB-4C1C-856F-9E66A89D4E0F}" type="slidenum">
              <a:rPr lang="en-US" altLang="en-US"/>
              <a:pPr>
                <a:defRPr/>
              </a:pPr>
              <a:t>‹#›</a:t>
            </a:fld>
            <a:endParaRPr lang="en-US" altLang="en-US"/>
          </a:p>
        </p:txBody>
      </p:sp>
    </p:spTree>
    <p:extLst>
      <p:ext uri="{BB962C8B-B14F-4D97-AF65-F5344CB8AC3E}">
        <p14:creationId xmlns:p14="http://schemas.microsoft.com/office/powerpoint/2010/main" val="38408925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6329B45A-787D-40DC-9FBA-E0EACB018E8C}" type="slidenum">
              <a:rPr lang="en-US" altLang="en-US"/>
              <a:pPr>
                <a:defRPr/>
              </a:pPr>
              <a:t>‹#›</a:t>
            </a:fld>
            <a:endParaRPr lang="en-US" altLang="en-US"/>
          </a:p>
        </p:txBody>
      </p:sp>
    </p:spTree>
    <p:extLst>
      <p:ext uri="{BB962C8B-B14F-4D97-AF65-F5344CB8AC3E}">
        <p14:creationId xmlns:p14="http://schemas.microsoft.com/office/powerpoint/2010/main" val="6316677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592BDD2A-96FA-4E97-8F23-455D10E4DF8F}" type="slidenum">
              <a:rPr lang="en-US" altLang="en-US"/>
              <a:pPr>
                <a:defRPr/>
              </a:pPr>
              <a:t>‹#›</a:t>
            </a:fld>
            <a:endParaRPr lang="en-US" altLang="en-US"/>
          </a:p>
        </p:txBody>
      </p:sp>
    </p:spTree>
    <p:extLst>
      <p:ext uri="{BB962C8B-B14F-4D97-AF65-F5344CB8AC3E}">
        <p14:creationId xmlns:p14="http://schemas.microsoft.com/office/powerpoint/2010/main" val="28962028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E94760F-BC00-4235-9838-9A2BEDEF9E87}" type="slidenum">
              <a:rPr lang="en-US" altLang="en-US"/>
              <a:pPr>
                <a:defRPr/>
              </a:pPr>
              <a:t>‹#›</a:t>
            </a:fld>
            <a:endParaRPr lang="en-US" altLang="en-US"/>
          </a:p>
        </p:txBody>
      </p:sp>
    </p:spTree>
    <p:extLst>
      <p:ext uri="{BB962C8B-B14F-4D97-AF65-F5344CB8AC3E}">
        <p14:creationId xmlns:p14="http://schemas.microsoft.com/office/powerpoint/2010/main" val="15542918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1952FCE0-30AC-4EB7-9B08-772AB26EC81C}" type="slidenum">
              <a:rPr lang="en-US" altLang="en-US"/>
              <a:pPr>
                <a:defRPr/>
              </a:pPr>
              <a:t>‹#›</a:t>
            </a:fld>
            <a:endParaRPr lang="en-US" altLang="en-US"/>
          </a:p>
        </p:txBody>
      </p:sp>
    </p:spTree>
    <p:extLst>
      <p:ext uri="{BB962C8B-B14F-4D97-AF65-F5344CB8AC3E}">
        <p14:creationId xmlns:p14="http://schemas.microsoft.com/office/powerpoint/2010/main" val="3586215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E2913FC8-BB6C-4804-8218-3F64A1847341}" type="slidenum">
              <a:rPr lang="en-US" altLang="en-US"/>
              <a:pPr>
                <a:defRPr/>
              </a:pPr>
              <a:t>‹#›</a:t>
            </a:fld>
            <a:endParaRPr lang="en-US" altLang="en-US"/>
          </a:p>
        </p:txBody>
      </p:sp>
    </p:spTree>
    <p:extLst>
      <p:ext uri="{BB962C8B-B14F-4D97-AF65-F5344CB8AC3E}">
        <p14:creationId xmlns:p14="http://schemas.microsoft.com/office/powerpoint/2010/main" val="3959211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9088D988-F792-444A-9C36-CF3489F3E87C}" type="slidenum">
              <a:rPr lang="en-US" altLang="en-US"/>
              <a:pPr>
                <a:defRPr/>
              </a:pPr>
              <a:t>‹#›</a:t>
            </a:fld>
            <a:endParaRPr lang="en-US" altLang="en-US"/>
          </a:p>
        </p:txBody>
      </p:sp>
    </p:spTree>
    <p:extLst>
      <p:ext uri="{BB962C8B-B14F-4D97-AF65-F5344CB8AC3E}">
        <p14:creationId xmlns:p14="http://schemas.microsoft.com/office/powerpoint/2010/main" val="22732076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59D2EEB3-FBCB-48A0-9DA5-67159CBA4FF1}" type="slidenum">
              <a:rPr lang="en-US" altLang="en-US"/>
              <a:pPr>
                <a:defRPr/>
              </a:pPr>
              <a:t>‹#›</a:t>
            </a:fld>
            <a:endParaRPr lang="en-US" altLang="en-US"/>
          </a:p>
        </p:txBody>
      </p:sp>
    </p:spTree>
    <p:extLst>
      <p:ext uri="{BB962C8B-B14F-4D97-AF65-F5344CB8AC3E}">
        <p14:creationId xmlns:p14="http://schemas.microsoft.com/office/powerpoint/2010/main" val="26621951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7BB06ED7-915B-48E6-9DBD-257B93269265}" type="slidenum">
              <a:rPr lang="en-US" altLang="en-US"/>
              <a:pPr>
                <a:defRPr/>
              </a:pPr>
              <a:t>‹#›</a:t>
            </a:fld>
            <a:endParaRPr lang="en-US" altLang="en-US"/>
          </a:p>
        </p:txBody>
      </p:sp>
    </p:spTree>
    <p:extLst>
      <p:ext uri="{BB962C8B-B14F-4D97-AF65-F5344CB8AC3E}">
        <p14:creationId xmlns:p14="http://schemas.microsoft.com/office/powerpoint/2010/main" val="37377232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684E038-4CC5-4906-A92D-7525963AC8E7}" type="slidenum">
              <a:rPr lang="en-US" altLang="en-US"/>
              <a:pPr>
                <a:defRPr/>
              </a:pPr>
              <a:t>‹#›</a:t>
            </a:fld>
            <a:endParaRPr lang="en-US" altLang="en-US"/>
          </a:p>
        </p:txBody>
      </p:sp>
    </p:spTree>
    <p:extLst>
      <p:ext uri="{BB962C8B-B14F-4D97-AF65-F5344CB8AC3E}">
        <p14:creationId xmlns:p14="http://schemas.microsoft.com/office/powerpoint/2010/main" val="24803774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EEB54DEA-851B-475F-8EC2-C58187048DBC}" type="slidenum">
              <a:rPr lang="en-US" altLang="en-US"/>
              <a:pPr>
                <a:defRPr/>
              </a:pPr>
              <a:t>‹#›</a:t>
            </a:fld>
            <a:endParaRPr lang="en-US" altLang="en-US"/>
          </a:p>
        </p:txBody>
      </p:sp>
    </p:spTree>
    <p:extLst>
      <p:ext uri="{BB962C8B-B14F-4D97-AF65-F5344CB8AC3E}">
        <p14:creationId xmlns:p14="http://schemas.microsoft.com/office/powerpoint/2010/main" val="30092223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5C8A5111-7ECB-4CE6-A80E-C6152553D499}" type="slidenum">
              <a:rPr lang="en-US" altLang="en-US"/>
              <a:pPr>
                <a:defRPr/>
              </a:pPr>
              <a:t>‹#›</a:t>
            </a:fld>
            <a:endParaRPr lang="en-US" altLang="en-US"/>
          </a:p>
        </p:txBody>
      </p:sp>
    </p:spTree>
    <p:extLst>
      <p:ext uri="{BB962C8B-B14F-4D97-AF65-F5344CB8AC3E}">
        <p14:creationId xmlns:p14="http://schemas.microsoft.com/office/powerpoint/2010/main" val="101451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FF87B522-B6C6-4932-B455-33D33F11D0A4}" type="slidenum">
              <a:rPr lang="en-US" altLang="en-US"/>
              <a:pPr>
                <a:defRPr/>
              </a:pPr>
              <a:t>‹#›</a:t>
            </a:fld>
            <a:endParaRPr lang="en-US" altLang="en-US"/>
          </a:p>
        </p:txBody>
      </p:sp>
    </p:spTree>
    <p:extLst>
      <p:ext uri="{BB962C8B-B14F-4D97-AF65-F5344CB8AC3E}">
        <p14:creationId xmlns:p14="http://schemas.microsoft.com/office/powerpoint/2010/main" val="34146256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E2EA218-8D7C-44DE-B09D-E566DEEA440C}" type="slidenum">
              <a:rPr lang="en-US" altLang="en-US"/>
              <a:pPr>
                <a:defRPr/>
              </a:pPr>
              <a:t>‹#›</a:t>
            </a:fld>
            <a:endParaRPr lang="en-US" altLang="en-US"/>
          </a:p>
        </p:txBody>
      </p:sp>
    </p:spTree>
    <p:extLst>
      <p:ext uri="{BB962C8B-B14F-4D97-AF65-F5344CB8AC3E}">
        <p14:creationId xmlns:p14="http://schemas.microsoft.com/office/powerpoint/2010/main" val="2170423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7CC1E5BB-ECC4-43B6-BB9D-7ECD2EC3C880}" type="slidenum">
              <a:rPr lang="en-US" altLang="en-US"/>
              <a:pPr>
                <a:defRPr/>
              </a:pPr>
              <a:t>‹#›</a:t>
            </a:fld>
            <a:endParaRPr lang="en-US" altLang="en-US"/>
          </a:p>
        </p:txBody>
      </p:sp>
    </p:spTree>
    <p:extLst>
      <p:ext uri="{BB962C8B-B14F-4D97-AF65-F5344CB8AC3E}">
        <p14:creationId xmlns:p14="http://schemas.microsoft.com/office/powerpoint/2010/main" val="4298484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7DA31F5A-29FB-47E0-9B65-CE6294FC33D5}" type="slidenum">
              <a:rPr lang="en-US" altLang="en-US"/>
              <a:pPr>
                <a:defRPr/>
              </a:pPr>
              <a:t>‹#›</a:t>
            </a:fld>
            <a:endParaRPr lang="en-US" altLang="en-US"/>
          </a:p>
        </p:txBody>
      </p:sp>
    </p:spTree>
    <p:extLst>
      <p:ext uri="{BB962C8B-B14F-4D97-AF65-F5344CB8AC3E}">
        <p14:creationId xmlns:p14="http://schemas.microsoft.com/office/powerpoint/2010/main" val="2110298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57DA7497-E12B-4309-9B3E-9F0AE51BDD70}" type="slidenum">
              <a:rPr lang="en-US" altLang="en-US"/>
              <a:pPr>
                <a:defRPr/>
              </a:pPr>
              <a:t>‹#›</a:t>
            </a:fld>
            <a:endParaRPr lang="en-US" altLang="en-US"/>
          </a:p>
        </p:txBody>
      </p:sp>
    </p:spTree>
    <p:extLst>
      <p:ext uri="{BB962C8B-B14F-4D97-AF65-F5344CB8AC3E}">
        <p14:creationId xmlns:p14="http://schemas.microsoft.com/office/powerpoint/2010/main" val="2612595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BA2EA4CF-E9CB-4F34-B551-563E335CD512}" type="slidenum">
              <a:rPr lang="en-US" altLang="en-US"/>
              <a:pPr>
                <a:defRPr/>
              </a:pPr>
              <a:t>‹#›</a:t>
            </a:fld>
            <a:endParaRPr lang="en-US" altLang="en-US"/>
          </a:p>
        </p:txBody>
      </p:sp>
    </p:spTree>
    <p:extLst>
      <p:ext uri="{BB962C8B-B14F-4D97-AF65-F5344CB8AC3E}">
        <p14:creationId xmlns:p14="http://schemas.microsoft.com/office/powerpoint/2010/main" val="4111376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4ABE1DD9-460E-4ACD-8386-E04B564B093A}" type="slidenum">
              <a:rPr lang="en-US" altLang="en-US"/>
              <a:pPr>
                <a:defRPr/>
              </a:pPr>
              <a:t>‹#›</a:t>
            </a:fld>
            <a:endParaRPr lang="en-US" altLang="en-US"/>
          </a:p>
        </p:txBody>
      </p:sp>
    </p:spTree>
    <p:extLst>
      <p:ext uri="{BB962C8B-B14F-4D97-AF65-F5344CB8AC3E}">
        <p14:creationId xmlns:p14="http://schemas.microsoft.com/office/powerpoint/2010/main" val="36690866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5AC991E7-8DA7-4FAA-ADAC-4BB5221E3A18}" type="slidenum">
              <a:rPr lang="en-US" altLang="en-US"/>
              <a:pPr>
                <a:defRPr/>
              </a:pPr>
              <a:t>‹#›</a:t>
            </a:fld>
            <a:endParaRPr lang="en-US" altLang="en-US"/>
          </a:p>
        </p:txBody>
      </p:sp>
    </p:spTree>
    <p:extLst>
      <p:ext uri="{BB962C8B-B14F-4D97-AF65-F5344CB8AC3E}">
        <p14:creationId xmlns:p14="http://schemas.microsoft.com/office/powerpoint/2010/main" val="23399089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52F889AA-42C0-46E4-B7D3-3C7BDA289AFC}" type="slidenum">
              <a:rPr lang="en-US" altLang="en-US"/>
              <a:pPr>
                <a:defRPr/>
              </a:pPr>
              <a:t>‹#›</a:t>
            </a:fld>
            <a:endParaRPr lang="en-US" altLang="en-US"/>
          </a:p>
        </p:txBody>
      </p:sp>
    </p:spTree>
    <p:extLst>
      <p:ext uri="{BB962C8B-B14F-4D97-AF65-F5344CB8AC3E}">
        <p14:creationId xmlns:p14="http://schemas.microsoft.com/office/powerpoint/2010/main" val="6175287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B751E660-641D-43A9-AE24-AD8D2D89C723}" type="slidenum">
              <a:rPr lang="en-US" altLang="en-US"/>
              <a:pPr>
                <a:defRPr/>
              </a:pPr>
              <a:t>‹#›</a:t>
            </a:fld>
            <a:endParaRPr lang="en-US" altLang="en-US"/>
          </a:p>
        </p:txBody>
      </p:sp>
    </p:spTree>
    <p:extLst>
      <p:ext uri="{BB962C8B-B14F-4D97-AF65-F5344CB8AC3E}">
        <p14:creationId xmlns:p14="http://schemas.microsoft.com/office/powerpoint/2010/main" val="40657822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B6656475-2B67-4C0F-94E1-B1FA64A31068}" type="slidenum">
              <a:rPr lang="en-US" altLang="en-US"/>
              <a:pPr>
                <a:defRPr/>
              </a:pPr>
              <a:t>‹#›</a:t>
            </a:fld>
            <a:endParaRPr lang="en-US" altLang="en-US"/>
          </a:p>
        </p:txBody>
      </p:sp>
    </p:spTree>
    <p:extLst>
      <p:ext uri="{BB962C8B-B14F-4D97-AF65-F5344CB8AC3E}">
        <p14:creationId xmlns:p14="http://schemas.microsoft.com/office/powerpoint/2010/main" val="2075237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987468F0-EF00-4D3E-8928-1C9AEC2BCCEC}" type="slidenum">
              <a:rPr lang="en-US" altLang="en-US"/>
              <a:pPr>
                <a:defRPr/>
              </a:pPr>
              <a:t>‹#›</a:t>
            </a:fld>
            <a:endParaRPr lang="en-US" altLang="en-US"/>
          </a:p>
        </p:txBody>
      </p:sp>
    </p:spTree>
    <p:extLst>
      <p:ext uri="{BB962C8B-B14F-4D97-AF65-F5344CB8AC3E}">
        <p14:creationId xmlns:p14="http://schemas.microsoft.com/office/powerpoint/2010/main" val="16691589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EDE9FC7F-3051-45B2-9142-EF832427BA41}" type="slidenum">
              <a:rPr lang="en-US" altLang="en-US"/>
              <a:pPr>
                <a:defRPr/>
              </a:pPr>
              <a:t>‹#›</a:t>
            </a:fld>
            <a:endParaRPr lang="en-US" altLang="en-US"/>
          </a:p>
        </p:txBody>
      </p:sp>
    </p:spTree>
    <p:extLst>
      <p:ext uri="{BB962C8B-B14F-4D97-AF65-F5344CB8AC3E}">
        <p14:creationId xmlns:p14="http://schemas.microsoft.com/office/powerpoint/2010/main" val="14960434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31FC80BA-01A2-41C2-B860-05C509DAF225}" type="slidenum">
              <a:rPr lang="en-US" altLang="en-US"/>
              <a:pPr>
                <a:defRPr/>
              </a:pPr>
              <a:t>‹#›</a:t>
            </a:fld>
            <a:endParaRPr lang="en-US" altLang="en-US"/>
          </a:p>
        </p:txBody>
      </p:sp>
    </p:spTree>
    <p:extLst>
      <p:ext uri="{BB962C8B-B14F-4D97-AF65-F5344CB8AC3E}">
        <p14:creationId xmlns:p14="http://schemas.microsoft.com/office/powerpoint/2010/main" val="17585553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29402A53-6541-4141-8FD0-5564C39726ED}" type="slidenum">
              <a:rPr lang="en-US" altLang="en-US"/>
              <a:pPr>
                <a:defRPr/>
              </a:pPr>
              <a:t>‹#›</a:t>
            </a:fld>
            <a:endParaRPr lang="en-US" altLang="en-US"/>
          </a:p>
        </p:txBody>
      </p:sp>
    </p:spTree>
    <p:extLst>
      <p:ext uri="{BB962C8B-B14F-4D97-AF65-F5344CB8AC3E}">
        <p14:creationId xmlns:p14="http://schemas.microsoft.com/office/powerpoint/2010/main" val="174082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8"/>
          <p:cNvSpPr>
            <a:spLocks noGrp="1" noChangeArrowheads="1"/>
          </p:cNvSpPr>
          <p:nvPr>
            <p:ph type="sldNum" sz="quarter" idx="11"/>
          </p:nvPr>
        </p:nvSpPr>
        <p:spPr>
          <a:ln/>
        </p:spPr>
        <p:txBody>
          <a:bodyPr/>
          <a:lstStyle>
            <a:lvl1pPr>
              <a:defRPr/>
            </a:lvl1pPr>
          </a:lstStyle>
          <a:p>
            <a:pPr>
              <a:defRPr/>
            </a:pPr>
            <a:fld id="{DC5FF7AE-847E-49D5-83F9-9ACD22A48324}" type="slidenum">
              <a:rPr lang="en-US" altLang="en-US"/>
              <a:pPr>
                <a:defRPr/>
              </a:pPr>
              <a:t>‹#›</a:t>
            </a:fld>
            <a:endParaRPr lang="en-US" altLang="en-US"/>
          </a:p>
        </p:txBody>
      </p:sp>
    </p:spTree>
    <p:extLst>
      <p:ext uri="{BB962C8B-B14F-4D97-AF65-F5344CB8AC3E}">
        <p14:creationId xmlns:p14="http://schemas.microsoft.com/office/powerpoint/2010/main" val="109728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9F9C49BC-77C8-4F98-88D0-CC30F2FB7FD4}" type="slidenum">
              <a:rPr lang="en-US" altLang="en-US"/>
              <a:pPr>
                <a:defRPr/>
              </a:pPr>
              <a:t>‹#›</a:t>
            </a:fld>
            <a:endParaRPr lang="en-US" altLang="en-US"/>
          </a:p>
        </p:txBody>
      </p:sp>
    </p:spTree>
    <p:extLst>
      <p:ext uri="{BB962C8B-B14F-4D97-AF65-F5344CB8AC3E}">
        <p14:creationId xmlns:p14="http://schemas.microsoft.com/office/powerpoint/2010/main" val="674666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B90097C4-DE9F-4DE1-88B1-C557781970DE}" type="slidenum">
              <a:rPr lang="en-US" altLang="en-US"/>
              <a:pPr>
                <a:defRPr/>
              </a:pPr>
              <a:t>‹#›</a:t>
            </a:fld>
            <a:endParaRPr lang="en-US" altLang="en-US"/>
          </a:p>
        </p:txBody>
      </p:sp>
    </p:spTree>
    <p:extLst>
      <p:ext uri="{BB962C8B-B14F-4D97-AF65-F5344CB8AC3E}">
        <p14:creationId xmlns:p14="http://schemas.microsoft.com/office/powerpoint/2010/main" val="7617930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25BABC6D-32CF-494B-A545-2637D4E7A8BB}" type="slidenum">
              <a:rPr lang="en-US" altLang="en-US"/>
              <a:pPr>
                <a:defRPr/>
              </a:pPr>
              <a:t>‹#›</a:t>
            </a:fld>
            <a:endParaRPr lang="en-US" altLang="en-US"/>
          </a:p>
        </p:txBody>
      </p:sp>
    </p:spTree>
    <p:extLst>
      <p:ext uri="{BB962C8B-B14F-4D97-AF65-F5344CB8AC3E}">
        <p14:creationId xmlns:p14="http://schemas.microsoft.com/office/powerpoint/2010/main" val="28282225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1E78112E-5799-41E7-8E91-3F951E1A94A2}" type="slidenum">
              <a:rPr lang="en-US" altLang="en-US"/>
              <a:pPr>
                <a:defRPr/>
              </a:pPr>
              <a:t>‹#›</a:t>
            </a:fld>
            <a:endParaRPr lang="en-US" altLang="en-US"/>
          </a:p>
        </p:txBody>
      </p:sp>
    </p:spTree>
    <p:extLst>
      <p:ext uri="{BB962C8B-B14F-4D97-AF65-F5344CB8AC3E}">
        <p14:creationId xmlns:p14="http://schemas.microsoft.com/office/powerpoint/2010/main" val="3335572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4A8A5C9F-A328-4920-9469-9A3C2BE864E6}" type="slidenum">
              <a:rPr lang="en-US" altLang="en-US"/>
              <a:pPr>
                <a:defRPr/>
              </a:pPr>
              <a:t>‹#›</a:t>
            </a:fld>
            <a:endParaRPr lang="en-US" altLang="en-US"/>
          </a:p>
        </p:txBody>
      </p:sp>
    </p:spTree>
    <p:extLst>
      <p:ext uri="{BB962C8B-B14F-4D97-AF65-F5344CB8AC3E}">
        <p14:creationId xmlns:p14="http://schemas.microsoft.com/office/powerpoint/2010/main" val="8190487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A73F9361-B108-4826-87C4-44F8205E9218}" type="slidenum">
              <a:rPr lang="en-US" altLang="en-US"/>
              <a:pPr>
                <a:defRPr/>
              </a:pPr>
              <a:t>‹#›</a:t>
            </a:fld>
            <a:endParaRPr lang="en-US" altLang="en-US"/>
          </a:p>
        </p:txBody>
      </p:sp>
    </p:spTree>
    <p:extLst>
      <p:ext uri="{BB962C8B-B14F-4D97-AF65-F5344CB8AC3E}">
        <p14:creationId xmlns:p14="http://schemas.microsoft.com/office/powerpoint/2010/main" val="6650543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9E348366-2572-48E4-AAE8-6D035C5254D0}" type="slidenum">
              <a:rPr lang="en-US" altLang="en-US"/>
              <a:pPr>
                <a:defRPr/>
              </a:pPr>
              <a:t>‹#›</a:t>
            </a:fld>
            <a:endParaRPr lang="en-US" altLang="en-US"/>
          </a:p>
        </p:txBody>
      </p:sp>
    </p:spTree>
    <p:extLst>
      <p:ext uri="{BB962C8B-B14F-4D97-AF65-F5344CB8AC3E}">
        <p14:creationId xmlns:p14="http://schemas.microsoft.com/office/powerpoint/2010/main" val="28069734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27650D51-CF26-4DF0-9CCA-226CC88233CF}" type="slidenum">
              <a:rPr lang="en-US" altLang="en-US"/>
              <a:pPr>
                <a:defRPr/>
              </a:pPr>
              <a:t>‹#›</a:t>
            </a:fld>
            <a:endParaRPr lang="en-US" altLang="en-US"/>
          </a:p>
        </p:txBody>
      </p:sp>
    </p:spTree>
    <p:extLst>
      <p:ext uri="{BB962C8B-B14F-4D97-AF65-F5344CB8AC3E}">
        <p14:creationId xmlns:p14="http://schemas.microsoft.com/office/powerpoint/2010/main" val="42648803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603D85F2-41F4-4893-A10B-7A18FA1E54DB}" type="slidenum">
              <a:rPr lang="en-US" altLang="en-US"/>
              <a:pPr>
                <a:defRPr/>
              </a:pPr>
              <a:t>‹#›</a:t>
            </a:fld>
            <a:endParaRPr lang="en-US" altLang="en-US"/>
          </a:p>
        </p:txBody>
      </p:sp>
    </p:spTree>
    <p:extLst>
      <p:ext uri="{BB962C8B-B14F-4D97-AF65-F5344CB8AC3E}">
        <p14:creationId xmlns:p14="http://schemas.microsoft.com/office/powerpoint/2010/main" val="20043902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67588B52-0A95-4E20-8CB4-D38CEC6A8E59}" type="slidenum">
              <a:rPr lang="en-US" altLang="en-US"/>
              <a:pPr>
                <a:defRPr/>
              </a:pPr>
              <a:t>‹#›</a:t>
            </a:fld>
            <a:endParaRPr lang="en-US" altLang="en-US"/>
          </a:p>
        </p:txBody>
      </p:sp>
    </p:spTree>
    <p:extLst>
      <p:ext uri="{BB962C8B-B14F-4D97-AF65-F5344CB8AC3E}">
        <p14:creationId xmlns:p14="http://schemas.microsoft.com/office/powerpoint/2010/main" val="813086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3B666DD0-8E58-41A6-9A63-DF41762AF553}" type="slidenum">
              <a:rPr lang="en-US" altLang="en-US"/>
              <a:pPr>
                <a:defRPr/>
              </a:pPr>
              <a:t>‹#›</a:t>
            </a:fld>
            <a:endParaRPr lang="en-US" altLang="en-US"/>
          </a:p>
        </p:txBody>
      </p:sp>
    </p:spTree>
    <p:extLst>
      <p:ext uri="{BB962C8B-B14F-4D97-AF65-F5344CB8AC3E}">
        <p14:creationId xmlns:p14="http://schemas.microsoft.com/office/powerpoint/2010/main" val="415738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4930A05A-5ED8-4A2C-A841-747E0721A59B}" type="slidenum">
              <a:rPr lang="en-US" altLang="en-US"/>
              <a:pPr>
                <a:defRPr/>
              </a:pPr>
              <a:t>‹#›</a:t>
            </a:fld>
            <a:endParaRPr lang="en-US" altLang="en-US"/>
          </a:p>
        </p:txBody>
      </p:sp>
    </p:spTree>
    <p:extLst>
      <p:ext uri="{BB962C8B-B14F-4D97-AF65-F5344CB8AC3E}">
        <p14:creationId xmlns:p14="http://schemas.microsoft.com/office/powerpoint/2010/main" val="14830580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1033E0A2-DA74-4A3A-8FF9-AEAA0B8709A4}" type="slidenum">
              <a:rPr lang="en-US" altLang="en-US"/>
              <a:pPr>
                <a:defRPr/>
              </a:pPr>
              <a:t>‹#›</a:t>
            </a:fld>
            <a:endParaRPr lang="en-US" altLang="en-US"/>
          </a:p>
        </p:txBody>
      </p:sp>
    </p:spTree>
    <p:extLst>
      <p:ext uri="{BB962C8B-B14F-4D97-AF65-F5344CB8AC3E}">
        <p14:creationId xmlns:p14="http://schemas.microsoft.com/office/powerpoint/2010/main" val="24100679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2615185A-B139-4A47-AEEF-CA4699169BB9}" type="slidenum">
              <a:rPr lang="en-US" altLang="en-US"/>
              <a:pPr>
                <a:defRPr/>
              </a:pPr>
              <a:t>‹#›</a:t>
            </a:fld>
            <a:endParaRPr lang="en-US" altLang="en-US"/>
          </a:p>
        </p:txBody>
      </p:sp>
    </p:spTree>
    <p:extLst>
      <p:ext uri="{BB962C8B-B14F-4D97-AF65-F5344CB8AC3E}">
        <p14:creationId xmlns:p14="http://schemas.microsoft.com/office/powerpoint/2010/main" val="23467781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9E4CEE9F-435F-45D4-A195-EE80430B9780}" type="slidenum">
              <a:rPr lang="en-US" altLang="en-US"/>
              <a:pPr>
                <a:defRPr/>
              </a:pPr>
              <a:t>‹#›</a:t>
            </a:fld>
            <a:endParaRPr lang="en-US" altLang="en-US"/>
          </a:p>
        </p:txBody>
      </p:sp>
    </p:spTree>
    <p:extLst>
      <p:ext uri="{BB962C8B-B14F-4D97-AF65-F5344CB8AC3E}">
        <p14:creationId xmlns:p14="http://schemas.microsoft.com/office/powerpoint/2010/main" val="3946599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D92B1CAD-A36E-4DB8-B806-2DBA7159494F}" type="slidenum">
              <a:rPr lang="en-US" altLang="en-US"/>
              <a:pPr>
                <a:defRPr/>
              </a:pPr>
              <a:t>‹#›</a:t>
            </a:fld>
            <a:endParaRPr lang="en-US" altLang="en-US"/>
          </a:p>
        </p:txBody>
      </p:sp>
    </p:spTree>
    <p:extLst>
      <p:ext uri="{BB962C8B-B14F-4D97-AF65-F5344CB8AC3E}">
        <p14:creationId xmlns:p14="http://schemas.microsoft.com/office/powerpoint/2010/main" val="29238724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5190ABE2-A57B-497A-B458-3A5ECE092DF5}" type="slidenum">
              <a:rPr lang="en-US" altLang="en-US"/>
              <a:pPr>
                <a:defRPr/>
              </a:pPr>
              <a:t>‹#›</a:t>
            </a:fld>
            <a:endParaRPr lang="en-US" altLang="en-US"/>
          </a:p>
        </p:txBody>
      </p:sp>
    </p:spTree>
    <p:extLst>
      <p:ext uri="{BB962C8B-B14F-4D97-AF65-F5344CB8AC3E}">
        <p14:creationId xmlns:p14="http://schemas.microsoft.com/office/powerpoint/2010/main" val="22418685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AE1703EC-26CC-434C-98B4-D47030AD8F0F}" type="slidenum">
              <a:rPr lang="en-US" altLang="en-US"/>
              <a:pPr>
                <a:defRPr/>
              </a:pPr>
              <a:t>‹#›</a:t>
            </a:fld>
            <a:endParaRPr lang="en-US" altLang="en-US"/>
          </a:p>
        </p:txBody>
      </p:sp>
    </p:spTree>
    <p:extLst>
      <p:ext uri="{BB962C8B-B14F-4D97-AF65-F5344CB8AC3E}">
        <p14:creationId xmlns:p14="http://schemas.microsoft.com/office/powerpoint/2010/main" val="7983427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4DE15C4-2B27-40C8-820F-36DF8967573C}" type="slidenum">
              <a:rPr lang="en-US" altLang="en-US"/>
              <a:pPr>
                <a:defRPr/>
              </a:pPr>
              <a:t>‹#›</a:t>
            </a:fld>
            <a:endParaRPr lang="en-US" altLang="en-US"/>
          </a:p>
        </p:txBody>
      </p:sp>
    </p:spTree>
    <p:extLst>
      <p:ext uri="{BB962C8B-B14F-4D97-AF65-F5344CB8AC3E}">
        <p14:creationId xmlns:p14="http://schemas.microsoft.com/office/powerpoint/2010/main" val="658238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3AACEF84-C87A-485C-9622-BA1600C455E9}" type="slidenum">
              <a:rPr lang="en-US" altLang="en-US"/>
              <a:pPr>
                <a:defRPr/>
              </a:pPr>
              <a:t>‹#›</a:t>
            </a:fld>
            <a:endParaRPr lang="en-US" altLang="en-US"/>
          </a:p>
        </p:txBody>
      </p:sp>
    </p:spTree>
    <p:extLst>
      <p:ext uri="{BB962C8B-B14F-4D97-AF65-F5344CB8AC3E}">
        <p14:creationId xmlns:p14="http://schemas.microsoft.com/office/powerpoint/2010/main" val="26261155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B6229515-9537-4A1B-AF1D-37D774A23AE9}" type="slidenum">
              <a:rPr lang="en-US" altLang="en-US"/>
              <a:pPr>
                <a:defRPr/>
              </a:pPr>
              <a:t>‹#›</a:t>
            </a:fld>
            <a:endParaRPr lang="en-US" altLang="en-US"/>
          </a:p>
        </p:txBody>
      </p:sp>
    </p:spTree>
    <p:extLst>
      <p:ext uri="{BB962C8B-B14F-4D97-AF65-F5344CB8AC3E}">
        <p14:creationId xmlns:p14="http://schemas.microsoft.com/office/powerpoint/2010/main" val="31249061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148A7227-F1BA-43EE-B6EF-1574CDA7391A}" type="slidenum">
              <a:rPr lang="en-US" altLang="en-US"/>
              <a:pPr>
                <a:defRPr/>
              </a:pPr>
              <a:t>‹#›</a:t>
            </a:fld>
            <a:endParaRPr lang="en-US" altLang="en-US"/>
          </a:p>
        </p:txBody>
      </p:sp>
    </p:spTree>
    <p:extLst>
      <p:ext uri="{BB962C8B-B14F-4D97-AF65-F5344CB8AC3E}">
        <p14:creationId xmlns:p14="http://schemas.microsoft.com/office/powerpoint/2010/main" val="2549211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D5905682-8E05-4757-8825-F8A65064B72C}" type="slidenum">
              <a:rPr lang="en-US" altLang="en-US"/>
              <a:pPr>
                <a:defRPr/>
              </a:pPr>
              <a:t>‹#›</a:t>
            </a:fld>
            <a:endParaRPr lang="en-US" altLang="en-US"/>
          </a:p>
        </p:txBody>
      </p:sp>
    </p:spTree>
    <p:extLst>
      <p:ext uri="{BB962C8B-B14F-4D97-AF65-F5344CB8AC3E}">
        <p14:creationId xmlns:p14="http://schemas.microsoft.com/office/powerpoint/2010/main" val="34050679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5F1B8E91-0F62-4E03-A13C-5756DB8EFCA5}" type="slidenum">
              <a:rPr lang="en-US" altLang="en-US"/>
              <a:pPr>
                <a:defRPr/>
              </a:pPr>
              <a:t>‹#›</a:t>
            </a:fld>
            <a:endParaRPr lang="en-US" altLang="en-US"/>
          </a:p>
        </p:txBody>
      </p:sp>
    </p:spTree>
    <p:extLst>
      <p:ext uri="{BB962C8B-B14F-4D97-AF65-F5344CB8AC3E}">
        <p14:creationId xmlns:p14="http://schemas.microsoft.com/office/powerpoint/2010/main" val="32434028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477F6625-D382-4ACB-913E-3387E26CF49E}" type="slidenum">
              <a:rPr lang="en-US" altLang="en-US"/>
              <a:pPr>
                <a:defRPr/>
              </a:pPr>
              <a:t>‹#›</a:t>
            </a:fld>
            <a:endParaRPr lang="en-US" altLang="en-US"/>
          </a:p>
        </p:txBody>
      </p:sp>
    </p:spTree>
    <p:extLst>
      <p:ext uri="{BB962C8B-B14F-4D97-AF65-F5344CB8AC3E}">
        <p14:creationId xmlns:p14="http://schemas.microsoft.com/office/powerpoint/2010/main" val="31380737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449197A1-A298-4D37-8840-7952BB9223DB}" type="slidenum">
              <a:rPr lang="en-US" altLang="en-US"/>
              <a:pPr>
                <a:defRPr/>
              </a:pPr>
              <a:t>‹#›</a:t>
            </a:fld>
            <a:endParaRPr lang="en-US" altLang="en-US"/>
          </a:p>
        </p:txBody>
      </p:sp>
    </p:spTree>
    <p:extLst>
      <p:ext uri="{BB962C8B-B14F-4D97-AF65-F5344CB8AC3E}">
        <p14:creationId xmlns:p14="http://schemas.microsoft.com/office/powerpoint/2010/main" val="24746944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87C2A5F2-C0F9-4356-A93C-0381DF5EC2F0}" type="slidenum">
              <a:rPr lang="en-US" altLang="en-US"/>
              <a:pPr>
                <a:defRPr/>
              </a:pPr>
              <a:t>‹#›</a:t>
            </a:fld>
            <a:endParaRPr lang="en-US" altLang="en-US"/>
          </a:p>
        </p:txBody>
      </p:sp>
    </p:spTree>
    <p:extLst>
      <p:ext uri="{BB962C8B-B14F-4D97-AF65-F5344CB8AC3E}">
        <p14:creationId xmlns:p14="http://schemas.microsoft.com/office/powerpoint/2010/main" val="23222880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068EC802-2D75-4F87-A7D3-793A2AB8E36A}" type="slidenum">
              <a:rPr lang="en-US" altLang="en-US"/>
              <a:pPr>
                <a:defRPr/>
              </a:pPr>
              <a:t>‹#›</a:t>
            </a:fld>
            <a:endParaRPr lang="en-US" altLang="en-US"/>
          </a:p>
        </p:txBody>
      </p:sp>
    </p:spTree>
    <p:extLst>
      <p:ext uri="{BB962C8B-B14F-4D97-AF65-F5344CB8AC3E}">
        <p14:creationId xmlns:p14="http://schemas.microsoft.com/office/powerpoint/2010/main" val="25254067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12285CCF-FC1F-4E58-8464-D770C6AA3508}" type="slidenum">
              <a:rPr lang="en-US" altLang="en-US"/>
              <a:pPr>
                <a:defRPr/>
              </a:pPr>
              <a:t>‹#›</a:t>
            </a:fld>
            <a:endParaRPr lang="en-US" altLang="en-US"/>
          </a:p>
        </p:txBody>
      </p:sp>
    </p:spTree>
    <p:extLst>
      <p:ext uri="{BB962C8B-B14F-4D97-AF65-F5344CB8AC3E}">
        <p14:creationId xmlns:p14="http://schemas.microsoft.com/office/powerpoint/2010/main" val="19641349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56798426-0F8E-44D4-95AD-3B5C7B60AC7E}" type="slidenum">
              <a:rPr lang="en-US" altLang="en-US"/>
              <a:pPr>
                <a:defRPr/>
              </a:pPr>
              <a:t>‹#›</a:t>
            </a:fld>
            <a:endParaRPr lang="en-US" altLang="en-US"/>
          </a:p>
        </p:txBody>
      </p:sp>
    </p:spTree>
    <p:extLst>
      <p:ext uri="{BB962C8B-B14F-4D97-AF65-F5344CB8AC3E}">
        <p14:creationId xmlns:p14="http://schemas.microsoft.com/office/powerpoint/2010/main" val="6055249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C37FE6E1-F5E1-4E01-A464-31C6D99FB50E}" type="slidenum">
              <a:rPr lang="en-US" altLang="en-US"/>
              <a:pPr>
                <a:defRPr/>
              </a:pPr>
              <a:t>‹#›</a:t>
            </a:fld>
            <a:endParaRPr lang="en-US" altLang="en-US"/>
          </a:p>
        </p:txBody>
      </p:sp>
    </p:spTree>
    <p:extLst>
      <p:ext uri="{BB962C8B-B14F-4D97-AF65-F5344CB8AC3E}">
        <p14:creationId xmlns:p14="http://schemas.microsoft.com/office/powerpoint/2010/main" val="23163148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87480366-768C-4A63-A033-4E1007863F89}" type="slidenum">
              <a:rPr lang="en-US" altLang="en-US"/>
              <a:pPr>
                <a:defRPr/>
              </a:pPr>
              <a:t>‹#›</a:t>
            </a:fld>
            <a:endParaRPr lang="en-US" altLang="en-US"/>
          </a:p>
        </p:txBody>
      </p:sp>
    </p:spTree>
    <p:extLst>
      <p:ext uri="{BB962C8B-B14F-4D97-AF65-F5344CB8AC3E}">
        <p14:creationId xmlns:p14="http://schemas.microsoft.com/office/powerpoint/2010/main" val="20957139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A3530819-D84A-4250-81CD-445F08DC13D1}" type="slidenum">
              <a:rPr lang="en-US" altLang="en-US"/>
              <a:pPr>
                <a:defRPr/>
              </a:pPr>
              <a:t>‹#›</a:t>
            </a:fld>
            <a:endParaRPr lang="en-US" altLang="en-US"/>
          </a:p>
        </p:txBody>
      </p:sp>
    </p:spTree>
    <p:extLst>
      <p:ext uri="{BB962C8B-B14F-4D97-AF65-F5344CB8AC3E}">
        <p14:creationId xmlns:p14="http://schemas.microsoft.com/office/powerpoint/2010/main" val="60801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8A030F1E-BDC3-4B71-A50A-3EE8BF745F06}" type="slidenum">
              <a:rPr lang="en-US" altLang="en-US"/>
              <a:pPr>
                <a:defRPr/>
              </a:pPr>
              <a:t>‹#›</a:t>
            </a:fld>
            <a:endParaRPr lang="en-US" altLang="en-US"/>
          </a:p>
        </p:txBody>
      </p:sp>
    </p:spTree>
    <p:extLst>
      <p:ext uri="{BB962C8B-B14F-4D97-AF65-F5344CB8AC3E}">
        <p14:creationId xmlns:p14="http://schemas.microsoft.com/office/powerpoint/2010/main" val="17751049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206C501A-DDFE-400F-BD54-A82FEF7264C5}" type="slidenum">
              <a:rPr lang="en-US" altLang="en-US"/>
              <a:pPr>
                <a:defRPr/>
              </a:pPr>
              <a:t>‹#›</a:t>
            </a:fld>
            <a:endParaRPr lang="en-US" altLang="en-US"/>
          </a:p>
        </p:txBody>
      </p:sp>
    </p:spTree>
    <p:extLst>
      <p:ext uri="{BB962C8B-B14F-4D97-AF65-F5344CB8AC3E}">
        <p14:creationId xmlns:p14="http://schemas.microsoft.com/office/powerpoint/2010/main" val="15785131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9B765366-DB59-4393-A56A-B26C44372477}" type="slidenum">
              <a:rPr lang="en-US" altLang="en-US"/>
              <a:pPr>
                <a:defRPr/>
              </a:pPr>
              <a:t>‹#›</a:t>
            </a:fld>
            <a:endParaRPr lang="en-US" altLang="en-US"/>
          </a:p>
        </p:txBody>
      </p:sp>
    </p:spTree>
    <p:extLst>
      <p:ext uri="{BB962C8B-B14F-4D97-AF65-F5344CB8AC3E}">
        <p14:creationId xmlns:p14="http://schemas.microsoft.com/office/powerpoint/2010/main" val="23250246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4BCEE2E8-107A-41DE-B4CB-429C0A5F3FCB}" type="slidenum">
              <a:rPr lang="en-US" altLang="en-US"/>
              <a:pPr>
                <a:defRPr/>
              </a:pPr>
              <a:t>‹#›</a:t>
            </a:fld>
            <a:endParaRPr lang="en-US" altLang="en-US"/>
          </a:p>
        </p:txBody>
      </p:sp>
    </p:spTree>
    <p:extLst>
      <p:ext uri="{BB962C8B-B14F-4D97-AF65-F5344CB8AC3E}">
        <p14:creationId xmlns:p14="http://schemas.microsoft.com/office/powerpoint/2010/main" val="20284758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80305E1B-90F8-4CB7-976F-A76E6BBD8721}" type="slidenum">
              <a:rPr lang="en-US" altLang="en-US"/>
              <a:pPr>
                <a:defRPr/>
              </a:pPr>
              <a:t>‹#›</a:t>
            </a:fld>
            <a:endParaRPr lang="en-US" altLang="en-US"/>
          </a:p>
        </p:txBody>
      </p:sp>
    </p:spTree>
    <p:extLst>
      <p:ext uri="{BB962C8B-B14F-4D97-AF65-F5344CB8AC3E}">
        <p14:creationId xmlns:p14="http://schemas.microsoft.com/office/powerpoint/2010/main" val="40991774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B4357F5-D02A-45AF-B842-E7CA5CB038ED}" type="slidenum">
              <a:rPr lang="en-US" altLang="en-US"/>
              <a:pPr>
                <a:defRPr/>
              </a:pPr>
              <a:t>‹#›</a:t>
            </a:fld>
            <a:endParaRPr lang="en-US" altLang="en-US"/>
          </a:p>
        </p:txBody>
      </p:sp>
    </p:spTree>
    <p:extLst>
      <p:ext uri="{BB962C8B-B14F-4D97-AF65-F5344CB8AC3E}">
        <p14:creationId xmlns:p14="http://schemas.microsoft.com/office/powerpoint/2010/main" val="16809323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542D3DC9-C6DB-4AF5-BDF4-669561CA30B0}" type="slidenum">
              <a:rPr lang="en-US" altLang="en-US"/>
              <a:pPr>
                <a:defRPr/>
              </a:pPr>
              <a:t>‹#›</a:t>
            </a:fld>
            <a:endParaRPr lang="en-US" altLang="en-US"/>
          </a:p>
        </p:txBody>
      </p:sp>
    </p:spTree>
    <p:extLst>
      <p:ext uri="{BB962C8B-B14F-4D97-AF65-F5344CB8AC3E}">
        <p14:creationId xmlns:p14="http://schemas.microsoft.com/office/powerpoint/2010/main" val="952341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6214A927-AA01-40E9-979D-046B4B9C10EE}" type="slidenum">
              <a:rPr lang="en-US" altLang="en-US"/>
              <a:pPr>
                <a:defRPr/>
              </a:pPr>
              <a:t>‹#›</a:t>
            </a:fld>
            <a:endParaRPr lang="en-US" altLang="en-US"/>
          </a:p>
        </p:txBody>
      </p:sp>
    </p:spTree>
    <p:extLst>
      <p:ext uri="{BB962C8B-B14F-4D97-AF65-F5344CB8AC3E}">
        <p14:creationId xmlns:p14="http://schemas.microsoft.com/office/powerpoint/2010/main" val="19216234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CD53E511-B5DB-4EA0-B16E-FE78F1CF731A}" type="slidenum">
              <a:rPr lang="en-US" altLang="en-US"/>
              <a:pPr>
                <a:defRPr/>
              </a:pPr>
              <a:t>‹#›</a:t>
            </a:fld>
            <a:endParaRPr lang="en-US" altLang="en-US"/>
          </a:p>
        </p:txBody>
      </p:sp>
    </p:spTree>
    <p:extLst>
      <p:ext uri="{BB962C8B-B14F-4D97-AF65-F5344CB8AC3E}">
        <p14:creationId xmlns:p14="http://schemas.microsoft.com/office/powerpoint/2010/main" val="31080907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7ADC6945-90F1-4265-9F42-DF1DE223BC4F}" type="slidenum">
              <a:rPr lang="en-US" altLang="en-US"/>
              <a:pPr>
                <a:defRPr/>
              </a:pPr>
              <a:t>‹#›</a:t>
            </a:fld>
            <a:endParaRPr lang="en-US" altLang="en-US"/>
          </a:p>
        </p:txBody>
      </p:sp>
    </p:spTree>
    <p:extLst>
      <p:ext uri="{BB962C8B-B14F-4D97-AF65-F5344CB8AC3E}">
        <p14:creationId xmlns:p14="http://schemas.microsoft.com/office/powerpoint/2010/main" val="20293100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F86FA5EB-7DA4-40D1-A9CB-56DCA000825C}" type="slidenum">
              <a:rPr lang="en-US" altLang="en-US"/>
              <a:pPr>
                <a:defRPr/>
              </a:pPr>
              <a:t>‹#›</a:t>
            </a:fld>
            <a:endParaRPr lang="en-US" altLang="en-US"/>
          </a:p>
        </p:txBody>
      </p:sp>
    </p:spTree>
    <p:extLst>
      <p:ext uri="{BB962C8B-B14F-4D97-AF65-F5344CB8AC3E}">
        <p14:creationId xmlns:p14="http://schemas.microsoft.com/office/powerpoint/2010/main" val="3478092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97824A5E-6FEC-4808-8BEC-E93773530D11}" type="slidenum">
              <a:rPr lang="en-US" altLang="en-US"/>
              <a:pPr>
                <a:defRPr/>
              </a:pPr>
              <a:t>‹#›</a:t>
            </a:fld>
            <a:endParaRPr lang="en-US" altLang="en-US"/>
          </a:p>
        </p:txBody>
      </p:sp>
    </p:spTree>
    <p:extLst>
      <p:ext uri="{BB962C8B-B14F-4D97-AF65-F5344CB8AC3E}">
        <p14:creationId xmlns:p14="http://schemas.microsoft.com/office/powerpoint/2010/main" val="29858532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EF41E7D5-A371-4D08-81F8-E28CF32DFCAA}" type="slidenum">
              <a:rPr lang="en-US" altLang="en-US"/>
              <a:pPr>
                <a:defRPr/>
              </a:pPr>
              <a:t>‹#›</a:t>
            </a:fld>
            <a:endParaRPr lang="en-US" altLang="en-US"/>
          </a:p>
        </p:txBody>
      </p:sp>
    </p:spTree>
    <p:extLst>
      <p:ext uri="{BB962C8B-B14F-4D97-AF65-F5344CB8AC3E}">
        <p14:creationId xmlns:p14="http://schemas.microsoft.com/office/powerpoint/2010/main" val="20957301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42E84F58-C0CA-4373-ADFD-854C2ED2B211}" type="slidenum">
              <a:rPr lang="en-US" altLang="en-US"/>
              <a:pPr>
                <a:defRPr/>
              </a:pPr>
              <a:t>‹#›</a:t>
            </a:fld>
            <a:endParaRPr lang="en-US" altLang="en-US"/>
          </a:p>
        </p:txBody>
      </p:sp>
    </p:spTree>
    <p:extLst>
      <p:ext uri="{BB962C8B-B14F-4D97-AF65-F5344CB8AC3E}">
        <p14:creationId xmlns:p14="http://schemas.microsoft.com/office/powerpoint/2010/main" val="5570103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C7FEFA13-3579-4F00-8AEF-4A4DCAD1F0C3}" type="slidenum">
              <a:rPr lang="en-US" altLang="en-US"/>
              <a:pPr>
                <a:defRPr/>
              </a:pPr>
              <a:t>‹#›</a:t>
            </a:fld>
            <a:endParaRPr lang="en-US" altLang="en-US"/>
          </a:p>
        </p:txBody>
      </p:sp>
    </p:spTree>
    <p:extLst>
      <p:ext uri="{BB962C8B-B14F-4D97-AF65-F5344CB8AC3E}">
        <p14:creationId xmlns:p14="http://schemas.microsoft.com/office/powerpoint/2010/main" val="4207495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D2DAAD68-8CE8-4241-A28B-B80C673C5387}" type="slidenum">
              <a:rPr lang="en-US" altLang="en-US"/>
              <a:pPr>
                <a:defRPr/>
              </a:pPr>
              <a:t>‹#›</a:t>
            </a:fld>
            <a:endParaRPr lang="en-US" altLang="en-US"/>
          </a:p>
        </p:txBody>
      </p:sp>
    </p:spTree>
    <p:extLst>
      <p:ext uri="{BB962C8B-B14F-4D97-AF65-F5344CB8AC3E}">
        <p14:creationId xmlns:p14="http://schemas.microsoft.com/office/powerpoint/2010/main" val="41105761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4ABFA8C8-D100-40BB-83E6-5EB7CA6697AD}" type="slidenum">
              <a:rPr lang="en-US" altLang="en-US"/>
              <a:pPr>
                <a:defRPr/>
              </a:pPr>
              <a:t>‹#›</a:t>
            </a:fld>
            <a:endParaRPr lang="en-US" altLang="en-US"/>
          </a:p>
        </p:txBody>
      </p:sp>
    </p:spTree>
    <p:extLst>
      <p:ext uri="{BB962C8B-B14F-4D97-AF65-F5344CB8AC3E}">
        <p14:creationId xmlns:p14="http://schemas.microsoft.com/office/powerpoint/2010/main" val="11556632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7FE716E4-418C-4DF1-8069-5F042EBE4E47}" type="slidenum">
              <a:rPr lang="en-US" altLang="en-US"/>
              <a:pPr>
                <a:defRPr/>
              </a:pPr>
              <a:t>‹#›</a:t>
            </a:fld>
            <a:endParaRPr lang="en-US" altLang="en-US"/>
          </a:p>
        </p:txBody>
      </p:sp>
    </p:spTree>
    <p:extLst>
      <p:ext uri="{BB962C8B-B14F-4D97-AF65-F5344CB8AC3E}">
        <p14:creationId xmlns:p14="http://schemas.microsoft.com/office/powerpoint/2010/main" val="32182158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F5060C31-626C-4568-B565-01A317AACC85}" type="slidenum">
              <a:rPr lang="en-US" altLang="en-US"/>
              <a:pPr>
                <a:defRPr/>
              </a:pPr>
              <a:t>‹#›</a:t>
            </a:fld>
            <a:endParaRPr lang="en-US" altLang="en-US"/>
          </a:p>
        </p:txBody>
      </p:sp>
    </p:spTree>
    <p:extLst>
      <p:ext uri="{BB962C8B-B14F-4D97-AF65-F5344CB8AC3E}">
        <p14:creationId xmlns:p14="http://schemas.microsoft.com/office/powerpoint/2010/main" val="37231713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AA0E675A-1EE6-4398-A67A-A9547C46966C}" type="slidenum">
              <a:rPr lang="en-US" altLang="en-US"/>
              <a:pPr>
                <a:defRPr/>
              </a:pPr>
              <a:t>‹#›</a:t>
            </a:fld>
            <a:endParaRPr lang="en-US" altLang="en-US"/>
          </a:p>
        </p:txBody>
      </p:sp>
    </p:spTree>
    <p:extLst>
      <p:ext uri="{BB962C8B-B14F-4D97-AF65-F5344CB8AC3E}">
        <p14:creationId xmlns:p14="http://schemas.microsoft.com/office/powerpoint/2010/main" val="39895671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55C67F95-29A4-4791-8866-259EB1ACB912}" type="slidenum">
              <a:rPr lang="en-US" altLang="en-US"/>
              <a:pPr>
                <a:defRPr/>
              </a:pPr>
              <a:t>‹#›</a:t>
            </a:fld>
            <a:endParaRPr lang="en-US" altLang="en-US"/>
          </a:p>
        </p:txBody>
      </p:sp>
    </p:spTree>
    <p:extLst>
      <p:ext uri="{BB962C8B-B14F-4D97-AF65-F5344CB8AC3E}">
        <p14:creationId xmlns:p14="http://schemas.microsoft.com/office/powerpoint/2010/main" val="19055408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69A6900C-6549-4056-BA48-9CB5904984CE}" type="slidenum">
              <a:rPr lang="en-US" altLang="en-US"/>
              <a:pPr>
                <a:defRPr/>
              </a:pPr>
              <a:t>‹#›</a:t>
            </a:fld>
            <a:endParaRPr lang="en-US" altLang="en-US"/>
          </a:p>
        </p:txBody>
      </p:sp>
    </p:spTree>
    <p:extLst>
      <p:ext uri="{BB962C8B-B14F-4D97-AF65-F5344CB8AC3E}">
        <p14:creationId xmlns:p14="http://schemas.microsoft.com/office/powerpoint/2010/main" val="2809738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6123BF1F-10D7-46C7-AE2F-C7546B9E016D}" type="slidenum">
              <a:rPr lang="en-US" altLang="en-US"/>
              <a:pPr>
                <a:defRPr/>
              </a:pPr>
              <a:t>‹#›</a:t>
            </a:fld>
            <a:endParaRPr lang="en-US" altLang="en-US"/>
          </a:p>
        </p:txBody>
      </p:sp>
    </p:spTree>
    <p:extLst>
      <p:ext uri="{BB962C8B-B14F-4D97-AF65-F5344CB8AC3E}">
        <p14:creationId xmlns:p14="http://schemas.microsoft.com/office/powerpoint/2010/main" val="29087823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113619AB-DAE7-4386-A471-BD469D372575}" type="slidenum">
              <a:rPr lang="en-US" altLang="en-US"/>
              <a:pPr>
                <a:defRPr/>
              </a:pPr>
              <a:t>‹#›</a:t>
            </a:fld>
            <a:endParaRPr lang="en-US" altLang="en-US"/>
          </a:p>
        </p:txBody>
      </p:sp>
    </p:spTree>
    <p:extLst>
      <p:ext uri="{BB962C8B-B14F-4D97-AF65-F5344CB8AC3E}">
        <p14:creationId xmlns:p14="http://schemas.microsoft.com/office/powerpoint/2010/main" val="39149390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CCBC4697-C735-4C9F-8494-0456FB79C96B}" type="slidenum">
              <a:rPr lang="en-US" altLang="en-US"/>
              <a:pPr>
                <a:defRPr/>
              </a:pPr>
              <a:t>‹#›</a:t>
            </a:fld>
            <a:endParaRPr lang="en-US" altLang="en-US"/>
          </a:p>
        </p:txBody>
      </p:sp>
    </p:spTree>
    <p:extLst>
      <p:ext uri="{BB962C8B-B14F-4D97-AF65-F5344CB8AC3E}">
        <p14:creationId xmlns:p14="http://schemas.microsoft.com/office/powerpoint/2010/main" val="16916996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17CFB06F-927F-4064-BFF5-C3891AA3CD07}" type="slidenum">
              <a:rPr lang="en-US" altLang="en-US"/>
              <a:pPr>
                <a:defRPr/>
              </a:pPr>
              <a:t>‹#›</a:t>
            </a:fld>
            <a:endParaRPr lang="en-US" altLang="en-US"/>
          </a:p>
        </p:txBody>
      </p:sp>
    </p:spTree>
    <p:extLst>
      <p:ext uri="{BB962C8B-B14F-4D97-AF65-F5344CB8AC3E}">
        <p14:creationId xmlns:p14="http://schemas.microsoft.com/office/powerpoint/2010/main" val="39900759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FEC3679B-0D6D-49B5-9DCA-F118A934F021}" type="slidenum">
              <a:rPr lang="en-US" altLang="en-US"/>
              <a:pPr>
                <a:defRPr/>
              </a:pPr>
              <a:t>‹#›</a:t>
            </a:fld>
            <a:endParaRPr lang="en-US" altLang="en-US"/>
          </a:p>
        </p:txBody>
      </p:sp>
    </p:spTree>
    <p:extLst>
      <p:ext uri="{BB962C8B-B14F-4D97-AF65-F5344CB8AC3E}">
        <p14:creationId xmlns:p14="http://schemas.microsoft.com/office/powerpoint/2010/main" val="18928933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DC4C3E52-718C-4A56-99AD-33A1A69905E1}" type="slidenum">
              <a:rPr lang="en-US" altLang="en-US"/>
              <a:pPr>
                <a:defRPr/>
              </a:pPr>
              <a:t>‹#›</a:t>
            </a:fld>
            <a:endParaRPr lang="en-US" altLang="en-US"/>
          </a:p>
        </p:txBody>
      </p:sp>
    </p:spTree>
    <p:extLst>
      <p:ext uri="{BB962C8B-B14F-4D97-AF65-F5344CB8AC3E}">
        <p14:creationId xmlns:p14="http://schemas.microsoft.com/office/powerpoint/2010/main" val="18859615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E261F4B4-4C81-4E9C-ACA1-2CCF53783DC3}" type="slidenum">
              <a:rPr lang="en-US" altLang="en-US"/>
              <a:pPr>
                <a:defRPr/>
              </a:pPr>
              <a:t>‹#›</a:t>
            </a:fld>
            <a:endParaRPr lang="en-US" altLang="en-US"/>
          </a:p>
        </p:txBody>
      </p:sp>
    </p:spTree>
    <p:extLst>
      <p:ext uri="{BB962C8B-B14F-4D97-AF65-F5344CB8AC3E}">
        <p14:creationId xmlns:p14="http://schemas.microsoft.com/office/powerpoint/2010/main" val="20103452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3163622D-77D9-4150-AC97-7ABAA73C6EE6}" type="slidenum">
              <a:rPr lang="en-US" altLang="en-US"/>
              <a:pPr>
                <a:defRPr/>
              </a:pPr>
              <a:t>‹#›</a:t>
            </a:fld>
            <a:endParaRPr lang="en-US" altLang="en-US"/>
          </a:p>
        </p:txBody>
      </p:sp>
    </p:spTree>
    <p:extLst>
      <p:ext uri="{BB962C8B-B14F-4D97-AF65-F5344CB8AC3E}">
        <p14:creationId xmlns:p14="http://schemas.microsoft.com/office/powerpoint/2010/main" val="39589199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C881A1B2-62CD-4272-9601-D6302D047128}" type="slidenum">
              <a:rPr lang="en-US" altLang="en-US"/>
              <a:pPr>
                <a:defRPr/>
              </a:pPr>
              <a:t>‹#›</a:t>
            </a:fld>
            <a:endParaRPr lang="en-US" altLang="en-US"/>
          </a:p>
        </p:txBody>
      </p:sp>
    </p:spTree>
    <p:extLst>
      <p:ext uri="{BB962C8B-B14F-4D97-AF65-F5344CB8AC3E}">
        <p14:creationId xmlns:p14="http://schemas.microsoft.com/office/powerpoint/2010/main" val="37432654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4E079CCC-59E2-4663-9F44-7179439FFE0F}" type="slidenum">
              <a:rPr lang="en-US" altLang="en-US"/>
              <a:pPr>
                <a:defRPr/>
              </a:pPr>
              <a:t>‹#›</a:t>
            </a:fld>
            <a:endParaRPr lang="en-US" altLang="en-US"/>
          </a:p>
        </p:txBody>
      </p:sp>
    </p:spTree>
    <p:extLst>
      <p:ext uri="{BB962C8B-B14F-4D97-AF65-F5344CB8AC3E}">
        <p14:creationId xmlns:p14="http://schemas.microsoft.com/office/powerpoint/2010/main" val="5330424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F53B1E85-8208-4846-9E0A-5CD8D5518A44}" type="slidenum">
              <a:rPr lang="en-US" altLang="en-US"/>
              <a:pPr>
                <a:defRPr/>
              </a:pPr>
              <a:t>‹#›</a:t>
            </a:fld>
            <a:endParaRPr lang="en-US" altLang="en-US"/>
          </a:p>
        </p:txBody>
      </p:sp>
    </p:spTree>
    <p:extLst>
      <p:ext uri="{BB962C8B-B14F-4D97-AF65-F5344CB8AC3E}">
        <p14:creationId xmlns:p14="http://schemas.microsoft.com/office/powerpoint/2010/main" val="3171055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24F9B567-C798-4C98-99CC-A6D06226D95B}" type="slidenum">
              <a:rPr lang="en-US" altLang="en-US"/>
              <a:pPr>
                <a:defRPr/>
              </a:pPr>
              <a:t>‹#›</a:t>
            </a:fld>
            <a:endParaRPr lang="en-US" altLang="en-US"/>
          </a:p>
        </p:txBody>
      </p:sp>
    </p:spTree>
    <p:extLst>
      <p:ext uri="{BB962C8B-B14F-4D97-AF65-F5344CB8AC3E}">
        <p14:creationId xmlns:p14="http://schemas.microsoft.com/office/powerpoint/2010/main" val="31055797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7" y="608013"/>
            <a:ext cx="1941513"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388"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4738E9F3-E0F5-40CE-8488-26D3426C1E25}" type="slidenum">
              <a:rPr lang="en-US" altLang="en-US"/>
              <a:pPr>
                <a:defRPr/>
              </a:pPr>
              <a:t>‹#›</a:t>
            </a:fld>
            <a:endParaRPr lang="en-US" altLang="en-US"/>
          </a:p>
        </p:txBody>
      </p:sp>
    </p:spTree>
    <p:extLst>
      <p:ext uri="{BB962C8B-B14F-4D97-AF65-F5344CB8AC3E}">
        <p14:creationId xmlns:p14="http://schemas.microsoft.com/office/powerpoint/2010/main" val="2687472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b="1" baseline="30000"/>
            </a:lvl1pPr>
          </a:lstStyle>
          <a:p>
            <a:pPr>
              <a:defRPr/>
            </a:pPr>
            <a:endParaRPr lang="en-US"/>
          </a:p>
        </p:txBody>
      </p:sp>
      <p:sp>
        <p:nvSpPr>
          <p:cNvPr id="7" name="Footer Placeholder 6"/>
          <p:cNvSpPr>
            <a:spLocks noGrp="1"/>
          </p:cNvSpPr>
          <p:nvPr>
            <p:ph type="ftr" sz="quarter" idx="11"/>
          </p:nvPr>
        </p:nvSpPr>
        <p:spPr/>
        <p:txBody>
          <a:bodyPr/>
          <a:lstStyle>
            <a:lvl1pPr>
              <a:defRPr b="1" baseline="30000"/>
            </a:lvl1pPr>
          </a:lstStyle>
          <a:p>
            <a:pPr>
              <a:defRPr/>
            </a:pPr>
            <a:endParaRPr lang="en-US"/>
          </a:p>
        </p:txBody>
      </p:sp>
      <p:sp>
        <p:nvSpPr>
          <p:cNvPr id="8" name="Slide Number Placeholder 7"/>
          <p:cNvSpPr>
            <a:spLocks noGrp="1"/>
          </p:cNvSpPr>
          <p:nvPr>
            <p:ph type="sldNum" sz="quarter" idx="12"/>
          </p:nvPr>
        </p:nvSpPr>
        <p:spPr/>
        <p:txBody>
          <a:bodyPr/>
          <a:lstStyle>
            <a:lvl1pPr>
              <a:defRPr b="1" baseline="30000"/>
            </a:lvl1pPr>
          </a:lstStyle>
          <a:p>
            <a:pPr>
              <a:defRPr/>
            </a:pPr>
            <a:fld id="{8A89E60F-2CA2-4EA9-9740-AC47E869112E}" type="slidenum">
              <a:rPr lang="en-US" altLang="en-US"/>
              <a:pPr>
                <a:defRPr/>
              </a:pPr>
              <a:t>‹#›</a:t>
            </a:fld>
            <a:endParaRPr lang="en-US" altLang="en-US"/>
          </a:p>
        </p:txBody>
      </p:sp>
    </p:spTree>
    <p:extLst>
      <p:ext uri="{BB962C8B-B14F-4D97-AF65-F5344CB8AC3E}">
        <p14:creationId xmlns:p14="http://schemas.microsoft.com/office/powerpoint/2010/main" val="24486916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387" y="608013"/>
            <a:ext cx="77708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7" y="1981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663FFCE3-E5F5-4647-95E1-D6C911784278}" type="slidenum">
              <a:rPr lang="en-US" altLang="en-US"/>
              <a:pPr>
                <a:defRPr/>
              </a:pPr>
              <a:t>‹#›</a:t>
            </a:fld>
            <a:endParaRPr lang="en-US" altLang="en-US"/>
          </a:p>
        </p:txBody>
      </p:sp>
    </p:spTree>
    <p:extLst>
      <p:ext uri="{BB962C8B-B14F-4D97-AF65-F5344CB8AC3E}">
        <p14:creationId xmlns:p14="http://schemas.microsoft.com/office/powerpoint/2010/main" val="37674493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7" y="608013"/>
            <a:ext cx="7770813" cy="5487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7577AC6F-E160-4FBD-A10C-C3E5F0913462}" type="slidenum">
              <a:rPr lang="en-US" altLang="en-US"/>
              <a:pPr>
                <a:defRPr/>
              </a:pPr>
              <a:t>‹#›</a:t>
            </a:fld>
            <a:endParaRPr lang="en-US" altLang="en-US"/>
          </a:p>
        </p:txBody>
      </p:sp>
    </p:spTree>
    <p:extLst>
      <p:ext uri="{BB962C8B-B14F-4D97-AF65-F5344CB8AC3E}">
        <p14:creationId xmlns:p14="http://schemas.microsoft.com/office/powerpoint/2010/main" val="7981610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596" y="2129897"/>
            <a:ext cx="7770813" cy="14710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204" y="3886732"/>
            <a:ext cx="6401594" cy="1751542"/>
          </a:xfrm>
        </p:spPr>
        <p:txBody>
          <a:bodyPr/>
          <a:lstStyle>
            <a:lvl1pPr marL="0" indent="0" algn="ctr">
              <a:buNone/>
              <a:defRPr/>
            </a:lvl1pPr>
            <a:lvl2pPr marL="638463" indent="0" algn="ctr">
              <a:buNone/>
              <a:defRPr/>
            </a:lvl2pPr>
            <a:lvl3pPr marL="1276927" indent="0" algn="ctr">
              <a:buNone/>
              <a:defRPr/>
            </a:lvl3pPr>
            <a:lvl4pPr marL="1915392" indent="0" algn="ctr">
              <a:buNone/>
              <a:defRPr/>
            </a:lvl4pPr>
            <a:lvl5pPr marL="2553869" indent="0" algn="ctr">
              <a:buNone/>
              <a:defRPr/>
            </a:lvl5pPr>
            <a:lvl6pPr marL="3192342" indent="0" algn="ctr">
              <a:buNone/>
              <a:defRPr/>
            </a:lvl6pPr>
            <a:lvl7pPr marL="3830814" indent="0" algn="ctr">
              <a:buNone/>
              <a:defRPr/>
            </a:lvl7pPr>
            <a:lvl8pPr marL="4469283" indent="0" algn="ctr">
              <a:buNone/>
              <a:defRPr/>
            </a:lvl8pPr>
            <a:lvl9pPr marL="510775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lgn="l">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0F439DE9-A74F-4860-9E7B-6C69D1BEF181}" type="slidenum">
              <a:rPr lang="en-US" altLang="en-US"/>
              <a:pPr>
                <a:defRPr/>
              </a:pPr>
              <a:t>‹#›</a:t>
            </a:fld>
            <a:endParaRPr lang="en-US" altLang="en-US"/>
          </a:p>
        </p:txBody>
      </p:sp>
    </p:spTree>
    <p:extLst>
      <p:ext uri="{BB962C8B-B14F-4D97-AF65-F5344CB8AC3E}">
        <p14:creationId xmlns:p14="http://schemas.microsoft.com/office/powerpoint/2010/main" val="42293974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lgn="l">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D64F9C4B-BF66-4124-BFBD-5566D0B238A6}" type="slidenum">
              <a:rPr lang="en-US" altLang="en-US"/>
              <a:pPr>
                <a:defRPr/>
              </a:pPr>
              <a:t>‹#›</a:t>
            </a:fld>
            <a:endParaRPr lang="en-US" altLang="en-US"/>
          </a:p>
        </p:txBody>
      </p:sp>
    </p:spTree>
    <p:extLst>
      <p:ext uri="{BB962C8B-B14F-4D97-AF65-F5344CB8AC3E}">
        <p14:creationId xmlns:p14="http://schemas.microsoft.com/office/powerpoint/2010/main" val="8745957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7959"/>
            <a:ext cx="7772798" cy="1359958"/>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7773"/>
            <a:ext cx="7772798" cy="1500187"/>
          </a:xfrm>
        </p:spPr>
        <p:txBody>
          <a:bodyPr anchor="b"/>
          <a:lstStyle>
            <a:lvl1pPr marL="0" indent="0">
              <a:buNone/>
              <a:defRPr sz="2800"/>
            </a:lvl1pPr>
            <a:lvl2pPr marL="638463" indent="0">
              <a:buNone/>
              <a:defRPr sz="2500"/>
            </a:lvl2pPr>
            <a:lvl3pPr marL="1276927" indent="0">
              <a:buNone/>
              <a:defRPr sz="2200"/>
            </a:lvl3pPr>
            <a:lvl4pPr marL="1915392" indent="0">
              <a:buNone/>
              <a:defRPr sz="2000"/>
            </a:lvl4pPr>
            <a:lvl5pPr marL="2553869" indent="0">
              <a:buNone/>
              <a:defRPr sz="2000"/>
            </a:lvl5pPr>
            <a:lvl6pPr marL="3192342" indent="0">
              <a:buNone/>
              <a:defRPr sz="2000"/>
            </a:lvl6pPr>
            <a:lvl7pPr marL="3830814" indent="0">
              <a:buNone/>
              <a:defRPr sz="2000"/>
            </a:lvl7pPr>
            <a:lvl8pPr marL="4469283" indent="0">
              <a:buNone/>
              <a:defRPr sz="2000"/>
            </a:lvl8pPr>
            <a:lvl9pPr marL="5107753" indent="0">
              <a:buNone/>
              <a:defRPr sz="20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lgn="l">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06AB2FE9-6E08-4F86-9823-C022C37FF7CB}" type="slidenum">
              <a:rPr lang="en-US" altLang="en-US"/>
              <a:pPr>
                <a:defRPr/>
              </a:pPr>
              <a:t>‹#›</a:t>
            </a:fld>
            <a:endParaRPr lang="en-US" altLang="en-US"/>
          </a:p>
        </p:txBody>
      </p:sp>
    </p:spTree>
    <p:extLst>
      <p:ext uri="{BB962C8B-B14F-4D97-AF65-F5344CB8AC3E}">
        <p14:creationId xmlns:p14="http://schemas.microsoft.com/office/powerpoint/2010/main" val="33368997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6598" y="1981730"/>
            <a:ext cx="3790156" cy="4114270"/>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3" y="1981730"/>
            <a:ext cx="3790156" cy="4114270"/>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lgn="l">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D070FC9-4354-4ADA-A7DB-1DE248E74AEB}" type="slidenum">
              <a:rPr lang="en-US" altLang="en-US"/>
              <a:pPr>
                <a:defRPr/>
              </a:pPr>
              <a:t>‹#›</a:t>
            </a:fld>
            <a:endParaRPr lang="en-US" altLang="en-US"/>
          </a:p>
        </p:txBody>
      </p:sp>
    </p:spTree>
    <p:extLst>
      <p:ext uri="{BB962C8B-B14F-4D97-AF65-F5344CB8AC3E}">
        <p14:creationId xmlns:p14="http://schemas.microsoft.com/office/powerpoint/2010/main" val="38338024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406" y="275167"/>
            <a:ext cx="8231188"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406" y="1534587"/>
            <a:ext cx="4040188" cy="640292"/>
          </a:xfrm>
        </p:spPr>
        <p:txBody>
          <a:bodyPr anchor="b"/>
          <a:lstStyle>
            <a:lvl1pPr marL="0" indent="0">
              <a:buNone/>
              <a:defRPr sz="3400" b="1"/>
            </a:lvl1pPr>
            <a:lvl2pPr marL="638463" indent="0">
              <a:buNone/>
              <a:defRPr sz="2800" b="1"/>
            </a:lvl2pPr>
            <a:lvl3pPr marL="1276927" indent="0">
              <a:buNone/>
              <a:defRPr sz="2500" b="1"/>
            </a:lvl3pPr>
            <a:lvl4pPr marL="1915392" indent="0">
              <a:buNone/>
              <a:defRPr sz="2200" b="1"/>
            </a:lvl4pPr>
            <a:lvl5pPr marL="2553869" indent="0">
              <a:buNone/>
              <a:defRPr sz="2200" b="1"/>
            </a:lvl5pPr>
            <a:lvl6pPr marL="3192342" indent="0">
              <a:buNone/>
              <a:defRPr sz="2200" b="1"/>
            </a:lvl6pPr>
            <a:lvl7pPr marL="3830814" indent="0">
              <a:buNone/>
              <a:defRPr sz="2200" b="1"/>
            </a:lvl7pPr>
            <a:lvl8pPr marL="4469283" indent="0">
              <a:buNone/>
              <a:defRPr sz="2200" b="1"/>
            </a:lvl8pPr>
            <a:lvl9pPr marL="5107753"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456406" y="2174875"/>
            <a:ext cx="4040188" cy="3950230"/>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50" y="1534587"/>
            <a:ext cx="4042171" cy="640292"/>
          </a:xfrm>
        </p:spPr>
        <p:txBody>
          <a:bodyPr anchor="b"/>
          <a:lstStyle>
            <a:lvl1pPr marL="0" indent="0">
              <a:buNone/>
              <a:defRPr sz="3400" b="1"/>
            </a:lvl1pPr>
            <a:lvl2pPr marL="638463" indent="0">
              <a:buNone/>
              <a:defRPr sz="2800" b="1"/>
            </a:lvl2pPr>
            <a:lvl3pPr marL="1276927" indent="0">
              <a:buNone/>
              <a:defRPr sz="2500" b="1"/>
            </a:lvl3pPr>
            <a:lvl4pPr marL="1915392" indent="0">
              <a:buNone/>
              <a:defRPr sz="2200" b="1"/>
            </a:lvl4pPr>
            <a:lvl5pPr marL="2553869" indent="0">
              <a:buNone/>
              <a:defRPr sz="2200" b="1"/>
            </a:lvl5pPr>
            <a:lvl6pPr marL="3192342" indent="0">
              <a:buNone/>
              <a:defRPr sz="2200" b="1"/>
            </a:lvl6pPr>
            <a:lvl7pPr marL="3830814" indent="0">
              <a:buNone/>
              <a:defRPr sz="2200" b="1"/>
            </a:lvl7pPr>
            <a:lvl8pPr marL="4469283" indent="0">
              <a:buNone/>
              <a:defRPr sz="2200" b="1"/>
            </a:lvl8pPr>
            <a:lvl9pPr marL="5107753"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4645450" y="2174875"/>
            <a:ext cx="4042171" cy="3950230"/>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baseline="30000"/>
            </a:lvl1pPr>
          </a:lstStyle>
          <a:p>
            <a:pPr>
              <a:defRPr/>
            </a:pPr>
            <a:endParaRPr lang="en-US"/>
          </a:p>
        </p:txBody>
      </p:sp>
      <p:sp>
        <p:nvSpPr>
          <p:cNvPr id="8" name="Footer Placeholder 7"/>
          <p:cNvSpPr>
            <a:spLocks noGrp="1"/>
          </p:cNvSpPr>
          <p:nvPr>
            <p:ph type="ftr" sz="quarter" idx="11"/>
          </p:nvPr>
        </p:nvSpPr>
        <p:spPr/>
        <p:txBody>
          <a:bodyPr/>
          <a:lstStyle>
            <a:lvl1pPr algn="l">
              <a:defRPr b="1" baseline="30000"/>
            </a:lvl1pPr>
          </a:lstStyle>
          <a:p>
            <a:pPr>
              <a:defRPr/>
            </a:pPr>
            <a:endParaRPr lang="en-US"/>
          </a:p>
        </p:txBody>
      </p:sp>
      <p:sp>
        <p:nvSpPr>
          <p:cNvPr id="9" name="Slide Number Placeholder 8"/>
          <p:cNvSpPr>
            <a:spLocks noGrp="1"/>
          </p:cNvSpPr>
          <p:nvPr>
            <p:ph type="sldNum" sz="quarter" idx="12"/>
          </p:nvPr>
        </p:nvSpPr>
        <p:spPr/>
        <p:txBody>
          <a:bodyPr/>
          <a:lstStyle>
            <a:lvl1pPr>
              <a:defRPr b="1" baseline="30000"/>
            </a:lvl1pPr>
          </a:lstStyle>
          <a:p>
            <a:pPr>
              <a:defRPr/>
            </a:pPr>
            <a:fld id="{81E439A2-30ED-4383-A375-992124C438B3}" type="slidenum">
              <a:rPr lang="en-US" altLang="en-US"/>
              <a:pPr>
                <a:defRPr/>
              </a:pPr>
              <a:t>‹#›</a:t>
            </a:fld>
            <a:endParaRPr lang="en-US" altLang="en-US"/>
          </a:p>
        </p:txBody>
      </p:sp>
    </p:spTree>
    <p:extLst>
      <p:ext uri="{BB962C8B-B14F-4D97-AF65-F5344CB8AC3E}">
        <p14:creationId xmlns:p14="http://schemas.microsoft.com/office/powerpoint/2010/main" val="42065611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baseline="30000"/>
            </a:lvl1pPr>
          </a:lstStyle>
          <a:p>
            <a:pPr>
              <a:defRPr/>
            </a:pPr>
            <a:endParaRPr lang="en-US"/>
          </a:p>
        </p:txBody>
      </p:sp>
      <p:sp>
        <p:nvSpPr>
          <p:cNvPr id="4" name="Footer Placeholder 3"/>
          <p:cNvSpPr>
            <a:spLocks noGrp="1"/>
          </p:cNvSpPr>
          <p:nvPr>
            <p:ph type="ftr" sz="quarter" idx="11"/>
          </p:nvPr>
        </p:nvSpPr>
        <p:spPr/>
        <p:txBody>
          <a:bodyPr/>
          <a:lstStyle>
            <a:lvl1pPr algn="l">
              <a:defRPr b="1" baseline="30000"/>
            </a:lvl1pPr>
          </a:lstStyle>
          <a:p>
            <a:pPr>
              <a:defRPr/>
            </a:pPr>
            <a:endParaRPr lang="en-US"/>
          </a:p>
        </p:txBody>
      </p:sp>
      <p:sp>
        <p:nvSpPr>
          <p:cNvPr id="5" name="Slide Number Placeholder 4"/>
          <p:cNvSpPr>
            <a:spLocks noGrp="1"/>
          </p:cNvSpPr>
          <p:nvPr>
            <p:ph type="sldNum" sz="quarter" idx="12"/>
          </p:nvPr>
        </p:nvSpPr>
        <p:spPr/>
        <p:txBody>
          <a:bodyPr/>
          <a:lstStyle>
            <a:lvl1pPr>
              <a:defRPr b="1" baseline="30000"/>
            </a:lvl1pPr>
          </a:lstStyle>
          <a:p>
            <a:pPr>
              <a:defRPr/>
            </a:pPr>
            <a:fld id="{DACB7248-4E98-4162-B668-79A865EEEC7F}" type="slidenum">
              <a:rPr lang="en-US" altLang="en-US"/>
              <a:pPr>
                <a:defRPr/>
              </a:pPr>
              <a:t>‹#›</a:t>
            </a:fld>
            <a:endParaRPr lang="en-US" altLang="en-US"/>
          </a:p>
        </p:txBody>
      </p:sp>
    </p:spTree>
    <p:extLst>
      <p:ext uri="{BB962C8B-B14F-4D97-AF65-F5344CB8AC3E}">
        <p14:creationId xmlns:p14="http://schemas.microsoft.com/office/powerpoint/2010/main" val="1198862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539BB9C7-8475-45DA-B4CE-984DEAE8BDB1}" type="slidenum">
              <a:rPr lang="en-US" altLang="en-US"/>
              <a:pPr>
                <a:defRPr/>
              </a:pPr>
              <a:t>‹#›</a:t>
            </a:fld>
            <a:endParaRPr lang="en-US" altLang="en-US"/>
          </a:p>
        </p:txBody>
      </p:sp>
    </p:spTree>
    <p:extLst>
      <p:ext uri="{BB962C8B-B14F-4D97-AF65-F5344CB8AC3E}">
        <p14:creationId xmlns:p14="http://schemas.microsoft.com/office/powerpoint/2010/main" val="12825083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baseline="30000"/>
            </a:lvl1pPr>
          </a:lstStyle>
          <a:p>
            <a:pPr>
              <a:defRPr/>
            </a:pPr>
            <a:endParaRPr lang="en-US"/>
          </a:p>
        </p:txBody>
      </p:sp>
      <p:sp>
        <p:nvSpPr>
          <p:cNvPr id="3" name="Footer Placeholder 2"/>
          <p:cNvSpPr>
            <a:spLocks noGrp="1"/>
          </p:cNvSpPr>
          <p:nvPr>
            <p:ph type="ftr" sz="quarter" idx="11"/>
          </p:nvPr>
        </p:nvSpPr>
        <p:spPr/>
        <p:txBody>
          <a:bodyPr/>
          <a:lstStyle>
            <a:lvl1pPr algn="l">
              <a:defRPr b="1" baseline="30000"/>
            </a:lvl1pPr>
          </a:lstStyle>
          <a:p>
            <a:pPr>
              <a:defRPr/>
            </a:pPr>
            <a:endParaRPr lang="en-US"/>
          </a:p>
        </p:txBody>
      </p:sp>
      <p:sp>
        <p:nvSpPr>
          <p:cNvPr id="4" name="Slide Number Placeholder 3"/>
          <p:cNvSpPr>
            <a:spLocks noGrp="1"/>
          </p:cNvSpPr>
          <p:nvPr>
            <p:ph type="sldNum" sz="quarter" idx="12"/>
          </p:nvPr>
        </p:nvSpPr>
        <p:spPr/>
        <p:txBody>
          <a:bodyPr/>
          <a:lstStyle>
            <a:lvl1pPr>
              <a:defRPr b="1" baseline="30000"/>
            </a:lvl1pPr>
          </a:lstStyle>
          <a:p>
            <a:pPr>
              <a:defRPr/>
            </a:pPr>
            <a:fld id="{D907F10C-E2D9-4B00-A95F-9A4251ACEB58}" type="slidenum">
              <a:rPr lang="en-US" altLang="en-US"/>
              <a:pPr>
                <a:defRPr/>
              </a:pPr>
              <a:t>‹#›</a:t>
            </a:fld>
            <a:endParaRPr lang="en-US" altLang="en-US"/>
          </a:p>
        </p:txBody>
      </p:sp>
    </p:spTree>
    <p:extLst>
      <p:ext uri="{BB962C8B-B14F-4D97-AF65-F5344CB8AC3E}">
        <p14:creationId xmlns:p14="http://schemas.microsoft.com/office/powerpoint/2010/main" val="1502210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406" y="272522"/>
            <a:ext cx="3008313" cy="116152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3575844" y="272522"/>
            <a:ext cx="5111750" cy="5852583"/>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06" y="1434042"/>
            <a:ext cx="3008313" cy="4691063"/>
          </a:xfrm>
        </p:spPr>
        <p:txBody>
          <a:bodyPr/>
          <a:lstStyle>
            <a:lvl1pPr marL="0" indent="0">
              <a:buNone/>
              <a:defRPr sz="2000"/>
            </a:lvl1pPr>
            <a:lvl2pPr marL="638463" indent="0">
              <a:buNone/>
              <a:defRPr sz="1700"/>
            </a:lvl2pPr>
            <a:lvl3pPr marL="1276927" indent="0">
              <a:buNone/>
              <a:defRPr sz="1400"/>
            </a:lvl3pPr>
            <a:lvl4pPr marL="1915392" indent="0">
              <a:buNone/>
              <a:defRPr sz="1300"/>
            </a:lvl4pPr>
            <a:lvl5pPr marL="2553869" indent="0">
              <a:buNone/>
              <a:defRPr sz="1300"/>
            </a:lvl5pPr>
            <a:lvl6pPr marL="3192342" indent="0">
              <a:buNone/>
              <a:defRPr sz="1300"/>
            </a:lvl6pPr>
            <a:lvl7pPr marL="3830814" indent="0">
              <a:buNone/>
              <a:defRPr sz="1300"/>
            </a:lvl7pPr>
            <a:lvl8pPr marL="4469283" indent="0">
              <a:buNone/>
              <a:defRPr sz="1300"/>
            </a:lvl8pPr>
            <a:lvl9pPr marL="510775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lgn="l">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3A7B2B33-6746-43F8-BB55-76D916DBF2F9}" type="slidenum">
              <a:rPr lang="en-US" altLang="en-US"/>
              <a:pPr>
                <a:defRPr/>
              </a:pPr>
              <a:t>‹#›</a:t>
            </a:fld>
            <a:endParaRPr lang="en-US" altLang="en-US"/>
          </a:p>
        </p:txBody>
      </p:sp>
    </p:spTree>
    <p:extLst>
      <p:ext uri="{BB962C8B-B14F-4D97-AF65-F5344CB8AC3E}">
        <p14:creationId xmlns:p14="http://schemas.microsoft.com/office/powerpoint/2010/main" val="9502104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3" y="4799578"/>
            <a:ext cx="5486796" cy="568855"/>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1791893" y="613837"/>
            <a:ext cx="5486796" cy="4114272"/>
          </a:xfrm>
        </p:spPr>
        <p:txBody>
          <a:bodyPr/>
          <a:lstStyle>
            <a:lvl1pPr marL="0" indent="0">
              <a:buNone/>
              <a:defRPr sz="4500"/>
            </a:lvl1pPr>
            <a:lvl2pPr marL="638463" indent="0">
              <a:buNone/>
              <a:defRPr sz="3900"/>
            </a:lvl2pPr>
            <a:lvl3pPr marL="1276927" indent="0">
              <a:buNone/>
              <a:defRPr sz="3400"/>
            </a:lvl3pPr>
            <a:lvl4pPr marL="1915392" indent="0">
              <a:buNone/>
              <a:defRPr sz="2800"/>
            </a:lvl4pPr>
            <a:lvl5pPr marL="2553869" indent="0">
              <a:buNone/>
              <a:defRPr sz="2800"/>
            </a:lvl5pPr>
            <a:lvl6pPr marL="3192342" indent="0">
              <a:buNone/>
              <a:defRPr sz="2800"/>
            </a:lvl6pPr>
            <a:lvl7pPr marL="3830814" indent="0">
              <a:buNone/>
              <a:defRPr sz="2800"/>
            </a:lvl7pPr>
            <a:lvl8pPr marL="4469283" indent="0">
              <a:buNone/>
              <a:defRPr sz="2800"/>
            </a:lvl8pPr>
            <a:lvl9pPr marL="5107753" indent="0">
              <a:buNone/>
              <a:defRPr sz="2800"/>
            </a:lvl9pPr>
          </a:lstStyle>
          <a:p>
            <a:pPr lvl="0"/>
            <a:endParaRPr lang="en-US" noProof="0" smtClean="0"/>
          </a:p>
        </p:txBody>
      </p:sp>
      <p:sp>
        <p:nvSpPr>
          <p:cNvPr id="4" name="Text Placeholder 3"/>
          <p:cNvSpPr>
            <a:spLocks noGrp="1"/>
          </p:cNvSpPr>
          <p:nvPr>
            <p:ph type="body" sz="half" idx="2"/>
          </p:nvPr>
        </p:nvSpPr>
        <p:spPr>
          <a:xfrm>
            <a:off x="1791893" y="5368397"/>
            <a:ext cx="5486796" cy="804333"/>
          </a:xfrm>
        </p:spPr>
        <p:txBody>
          <a:bodyPr/>
          <a:lstStyle>
            <a:lvl1pPr marL="0" indent="0">
              <a:buNone/>
              <a:defRPr sz="2000"/>
            </a:lvl1pPr>
            <a:lvl2pPr marL="638463" indent="0">
              <a:buNone/>
              <a:defRPr sz="1700"/>
            </a:lvl2pPr>
            <a:lvl3pPr marL="1276927" indent="0">
              <a:buNone/>
              <a:defRPr sz="1400"/>
            </a:lvl3pPr>
            <a:lvl4pPr marL="1915392" indent="0">
              <a:buNone/>
              <a:defRPr sz="1300"/>
            </a:lvl4pPr>
            <a:lvl5pPr marL="2553869" indent="0">
              <a:buNone/>
              <a:defRPr sz="1300"/>
            </a:lvl5pPr>
            <a:lvl6pPr marL="3192342" indent="0">
              <a:buNone/>
              <a:defRPr sz="1300"/>
            </a:lvl6pPr>
            <a:lvl7pPr marL="3830814" indent="0">
              <a:buNone/>
              <a:defRPr sz="1300"/>
            </a:lvl7pPr>
            <a:lvl8pPr marL="4469283" indent="0">
              <a:buNone/>
              <a:defRPr sz="1300"/>
            </a:lvl8pPr>
            <a:lvl9pPr marL="510775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baseline="30000"/>
            </a:lvl1pPr>
          </a:lstStyle>
          <a:p>
            <a:pPr>
              <a:defRPr/>
            </a:pPr>
            <a:endParaRPr lang="en-US"/>
          </a:p>
        </p:txBody>
      </p:sp>
      <p:sp>
        <p:nvSpPr>
          <p:cNvPr id="6" name="Footer Placeholder 5"/>
          <p:cNvSpPr>
            <a:spLocks noGrp="1"/>
          </p:cNvSpPr>
          <p:nvPr>
            <p:ph type="ftr" sz="quarter" idx="11"/>
          </p:nvPr>
        </p:nvSpPr>
        <p:spPr/>
        <p:txBody>
          <a:bodyPr/>
          <a:lstStyle>
            <a:lvl1pPr algn="l">
              <a:defRPr b="1" baseline="30000"/>
            </a:lvl1pPr>
          </a:lstStyle>
          <a:p>
            <a:pPr>
              <a:defRPr/>
            </a:pPr>
            <a:endParaRPr lang="en-US"/>
          </a:p>
        </p:txBody>
      </p:sp>
      <p:sp>
        <p:nvSpPr>
          <p:cNvPr id="7" name="Slide Number Placeholder 6"/>
          <p:cNvSpPr>
            <a:spLocks noGrp="1"/>
          </p:cNvSpPr>
          <p:nvPr>
            <p:ph type="sldNum" sz="quarter" idx="12"/>
          </p:nvPr>
        </p:nvSpPr>
        <p:spPr/>
        <p:txBody>
          <a:bodyPr/>
          <a:lstStyle>
            <a:lvl1pPr>
              <a:defRPr b="1" baseline="30000"/>
            </a:lvl1pPr>
          </a:lstStyle>
          <a:p>
            <a:pPr>
              <a:defRPr/>
            </a:pPr>
            <a:fld id="{AE6F7803-7E7F-414A-9BEA-B350F587E79A}" type="slidenum">
              <a:rPr lang="en-US" altLang="en-US"/>
              <a:pPr>
                <a:defRPr/>
              </a:pPr>
              <a:t>‹#›</a:t>
            </a:fld>
            <a:endParaRPr lang="en-US" altLang="en-US"/>
          </a:p>
        </p:txBody>
      </p:sp>
    </p:spTree>
    <p:extLst>
      <p:ext uri="{BB962C8B-B14F-4D97-AF65-F5344CB8AC3E}">
        <p14:creationId xmlns:p14="http://schemas.microsoft.com/office/powerpoint/2010/main" val="6300487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lgn="l">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29CC5C00-B4F4-4590-8AEE-092BEB13DF87}" type="slidenum">
              <a:rPr lang="en-US" altLang="en-US"/>
              <a:pPr>
                <a:defRPr/>
              </a:pPr>
              <a:t>‹#›</a:t>
            </a:fld>
            <a:endParaRPr lang="en-US" altLang="en-US"/>
          </a:p>
        </p:txBody>
      </p:sp>
    </p:spTree>
    <p:extLst>
      <p:ext uri="{BB962C8B-B14F-4D97-AF65-F5344CB8AC3E}">
        <p14:creationId xmlns:p14="http://schemas.microsoft.com/office/powerpoint/2010/main" val="17370599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706" y="608544"/>
            <a:ext cx="1942703" cy="548745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6594" y="608544"/>
            <a:ext cx="5637610" cy="54874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baseline="30000"/>
            </a:lvl1pPr>
          </a:lstStyle>
          <a:p>
            <a:pPr>
              <a:defRPr/>
            </a:pPr>
            <a:endParaRPr lang="en-US"/>
          </a:p>
        </p:txBody>
      </p:sp>
      <p:sp>
        <p:nvSpPr>
          <p:cNvPr id="5" name="Footer Placeholder 4"/>
          <p:cNvSpPr>
            <a:spLocks noGrp="1"/>
          </p:cNvSpPr>
          <p:nvPr>
            <p:ph type="ftr" sz="quarter" idx="11"/>
          </p:nvPr>
        </p:nvSpPr>
        <p:spPr/>
        <p:txBody>
          <a:bodyPr/>
          <a:lstStyle>
            <a:lvl1pPr algn="l">
              <a:defRPr b="1" baseline="30000"/>
            </a:lvl1pPr>
          </a:lstStyle>
          <a:p>
            <a:pPr>
              <a:defRPr/>
            </a:pPr>
            <a:endParaRPr lang="en-US"/>
          </a:p>
        </p:txBody>
      </p:sp>
      <p:sp>
        <p:nvSpPr>
          <p:cNvPr id="6" name="Slide Number Placeholder 5"/>
          <p:cNvSpPr>
            <a:spLocks noGrp="1"/>
          </p:cNvSpPr>
          <p:nvPr>
            <p:ph type="sldNum" sz="quarter" idx="12"/>
          </p:nvPr>
        </p:nvSpPr>
        <p:spPr/>
        <p:txBody>
          <a:bodyPr/>
          <a:lstStyle>
            <a:lvl1pPr>
              <a:defRPr b="1" baseline="30000"/>
            </a:lvl1pPr>
          </a:lstStyle>
          <a:p>
            <a:pPr>
              <a:defRPr/>
            </a:pPr>
            <a:fld id="{60E1E987-31B1-45FA-9C03-52F6793E29BE}" type="slidenum">
              <a:rPr lang="en-US" altLang="en-US"/>
              <a:pPr>
                <a:defRPr/>
              </a:pPr>
              <a:t>‹#›</a:t>
            </a:fld>
            <a:endParaRPr lang="en-US" altLang="en-US"/>
          </a:p>
        </p:txBody>
      </p:sp>
    </p:spTree>
    <p:extLst>
      <p:ext uri="{BB962C8B-B14F-4D97-AF65-F5344CB8AC3E}">
        <p14:creationId xmlns:p14="http://schemas.microsoft.com/office/powerpoint/2010/main" val="6176017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58E90041-4C92-4EDB-B42F-AF1F3CCF95BF}" type="slidenum">
              <a:rPr lang="en-US" altLang="en-US"/>
              <a:pPr>
                <a:defRPr/>
              </a:pPr>
              <a:t>‹#›</a:t>
            </a:fld>
            <a:endParaRPr lang="en-US" altLang="en-US"/>
          </a:p>
        </p:txBody>
      </p:sp>
    </p:spTree>
    <p:extLst>
      <p:ext uri="{BB962C8B-B14F-4D97-AF65-F5344CB8AC3E}">
        <p14:creationId xmlns:p14="http://schemas.microsoft.com/office/powerpoint/2010/main" val="1028631390"/>
      </p:ext>
    </p:extLst>
  </p:cSld>
  <p:clrMapOvr>
    <a:masterClrMapping/>
  </p:clrMapOvr>
  <p:transition spd="med">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B8CF8F47-550B-4379-A338-42A6A18B5241}" type="slidenum">
              <a:rPr lang="en-US" altLang="en-US"/>
              <a:pPr>
                <a:defRPr/>
              </a:pPr>
              <a:t>‹#›</a:t>
            </a:fld>
            <a:endParaRPr lang="en-US" altLang="en-US"/>
          </a:p>
        </p:txBody>
      </p:sp>
    </p:spTree>
    <p:extLst>
      <p:ext uri="{BB962C8B-B14F-4D97-AF65-F5344CB8AC3E}">
        <p14:creationId xmlns:p14="http://schemas.microsoft.com/office/powerpoint/2010/main" val="1443805926"/>
      </p:ext>
    </p:extLst>
  </p:cSld>
  <p:clrMapOvr>
    <a:masterClrMapping/>
  </p:clrMapOvr>
  <p:transition spd="med">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1CB393CE-A9C0-417F-B65F-7E1C10ECF30E}" type="slidenum">
              <a:rPr lang="en-US" altLang="en-US"/>
              <a:pPr>
                <a:defRPr/>
              </a:pPr>
              <a:t>‹#›</a:t>
            </a:fld>
            <a:endParaRPr lang="en-US" altLang="en-US"/>
          </a:p>
        </p:txBody>
      </p:sp>
    </p:spTree>
    <p:extLst>
      <p:ext uri="{BB962C8B-B14F-4D97-AF65-F5344CB8AC3E}">
        <p14:creationId xmlns:p14="http://schemas.microsoft.com/office/powerpoint/2010/main" val="766296387"/>
      </p:ext>
    </p:extLst>
  </p:cSld>
  <p:clrMapOvr>
    <a:masterClrMapping/>
  </p:clrMapOvr>
  <p:transition spd="med">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038600" cy="202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202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1C2AF298-9EB3-4BB8-A8B9-14F2249F9B59}" type="slidenum">
              <a:rPr lang="en-US" altLang="en-US"/>
              <a:pPr>
                <a:defRPr/>
              </a:pPr>
              <a:t>‹#›</a:t>
            </a:fld>
            <a:endParaRPr lang="en-US" altLang="en-US"/>
          </a:p>
        </p:txBody>
      </p:sp>
    </p:spTree>
    <p:extLst>
      <p:ext uri="{BB962C8B-B14F-4D97-AF65-F5344CB8AC3E}">
        <p14:creationId xmlns:p14="http://schemas.microsoft.com/office/powerpoint/2010/main" val="4276621096"/>
      </p:ext>
    </p:extLst>
  </p:cSld>
  <p:clrMapOvr>
    <a:masterClrMapping/>
  </p:clrMapOvr>
  <p:transition spd="med">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8" name="Slide Number Placeholder 7"/>
          <p:cNvSpPr>
            <a:spLocks noGrp="1"/>
          </p:cNvSpPr>
          <p:nvPr>
            <p:ph type="sldNum" sz="quarter" idx="11"/>
          </p:nvPr>
        </p:nvSpPr>
        <p:spPr/>
        <p:txBody>
          <a:bodyPr/>
          <a:lstStyle>
            <a:lvl1pPr>
              <a:defRPr b="1"/>
            </a:lvl1pPr>
          </a:lstStyle>
          <a:p>
            <a:pPr>
              <a:defRPr/>
            </a:pPr>
            <a:fld id="{D2ABA5EB-6911-445B-B2B3-D744CFDDC8FC}" type="slidenum">
              <a:rPr lang="en-US" altLang="en-US"/>
              <a:pPr>
                <a:defRPr/>
              </a:pPr>
              <a:t>‹#›</a:t>
            </a:fld>
            <a:endParaRPr lang="en-US" altLang="en-US"/>
          </a:p>
        </p:txBody>
      </p:sp>
    </p:spTree>
    <p:extLst>
      <p:ext uri="{BB962C8B-B14F-4D97-AF65-F5344CB8AC3E}">
        <p14:creationId xmlns:p14="http://schemas.microsoft.com/office/powerpoint/2010/main" val="592786266"/>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29D5489B-1724-4DE6-825A-3E14F37966FB}" type="slidenum">
              <a:rPr lang="en-US" altLang="en-US"/>
              <a:pPr>
                <a:defRPr/>
              </a:pPr>
              <a:t>‹#›</a:t>
            </a:fld>
            <a:endParaRPr lang="en-US" altLang="en-US"/>
          </a:p>
        </p:txBody>
      </p:sp>
    </p:spTree>
    <p:extLst>
      <p:ext uri="{BB962C8B-B14F-4D97-AF65-F5344CB8AC3E}">
        <p14:creationId xmlns:p14="http://schemas.microsoft.com/office/powerpoint/2010/main" val="38151425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4" name="Slide Number Placeholder 3"/>
          <p:cNvSpPr>
            <a:spLocks noGrp="1"/>
          </p:cNvSpPr>
          <p:nvPr>
            <p:ph type="sldNum" sz="quarter" idx="11"/>
          </p:nvPr>
        </p:nvSpPr>
        <p:spPr/>
        <p:txBody>
          <a:bodyPr/>
          <a:lstStyle>
            <a:lvl1pPr>
              <a:defRPr b="1"/>
            </a:lvl1pPr>
          </a:lstStyle>
          <a:p>
            <a:pPr>
              <a:defRPr/>
            </a:pPr>
            <a:fld id="{9A4A5403-8B5A-4091-8F4B-AB23D32DD7DF}" type="slidenum">
              <a:rPr lang="en-US" altLang="en-US"/>
              <a:pPr>
                <a:defRPr/>
              </a:pPr>
              <a:t>‹#›</a:t>
            </a:fld>
            <a:endParaRPr lang="en-US" altLang="en-US"/>
          </a:p>
        </p:txBody>
      </p:sp>
    </p:spTree>
    <p:extLst>
      <p:ext uri="{BB962C8B-B14F-4D97-AF65-F5344CB8AC3E}">
        <p14:creationId xmlns:p14="http://schemas.microsoft.com/office/powerpoint/2010/main" val="2146453272"/>
      </p:ext>
    </p:extLst>
  </p:cSld>
  <p:clrMapOvr>
    <a:masterClrMapping/>
  </p:clrMapOvr>
  <p:transition spd="med">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3" name="Slide Number Placeholder 2"/>
          <p:cNvSpPr>
            <a:spLocks noGrp="1"/>
          </p:cNvSpPr>
          <p:nvPr>
            <p:ph type="sldNum" sz="quarter" idx="11"/>
          </p:nvPr>
        </p:nvSpPr>
        <p:spPr/>
        <p:txBody>
          <a:bodyPr/>
          <a:lstStyle>
            <a:lvl1pPr>
              <a:defRPr b="1"/>
            </a:lvl1pPr>
          </a:lstStyle>
          <a:p>
            <a:pPr>
              <a:defRPr/>
            </a:pPr>
            <a:fld id="{1DC27B20-6DD9-4569-AA7F-FA2F4CF17BEC}" type="slidenum">
              <a:rPr lang="en-US" altLang="en-US"/>
              <a:pPr>
                <a:defRPr/>
              </a:pPr>
              <a:t>‹#›</a:t>
            </a:fld>
            <a:endParaRPr lang="en-US" altLang="en-US"/>
          </a:p>
        </p:txBody>
      </p:sp>
    </p:spTree>
    <p:extLst>
      <p:ext uri="{BB962C8B-B14F-4D97-AF65-F5344CB8AC3E}">
        <p14:creationId xmlns:p14="http://schemas.microsoft.com/office/powerpoint/2010/main" val="2695743838"/>
      </p:ext>
    </p:extLst>
  </p:cSld>
  <p:clrMapOvr>
    <a:masterClrMapping/>
  </p:clrMapOvr>
  <p:transition spd="med">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62D7B66F-DAC8-4975-A219-7DB0FEB8C633}" type="slidenum">
              <a:rPr lang="en-US" altLang="en-US"/>
              <a:pPr>
                <a:defRPr/>
              </a:pPr>
              <a:t>‹#›</a:t>
            </a:fld>
            <a:endParaRPr lang="en-US" altLang="en-US"/>
          </a:p>
        </p:txBody>
      </p:sp>
    </p:spTree>
    <p:extLst>
      <p:ext uri="{BB962C8B-B14F-4D97-AF65-F5344CB8AC3E}">
        <p14:creationId xmlns:p14="http://schemas.microsoft.com/office/powerpoint/2010/main" val="3270795880"/>
      </p:ext>
    </p:extLst>
  </p:cSld>
  <p:clrMapOvr>
    <a:masterClrMapping/>
  </p:clrMapOvr>
  <p:transition spd="med">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64EAD983-60E3-40F4-8CC6-1665364A3174}" type="slidenum">
              <a:rPr lang="en-US" altLang="en-US"/>
              <a:pPr>
                <a:defRPr/>
              </a:pPr>
              <a:t>‹#›</a:t>
            </a:fld>
            <a:endParaRPr lang="en-US" altLang="en-US"/>
          </a:p>
        </p:txBody>
      </p:sp>
    </p:spTree>
    <p:extLst>
      <p:ext uri="{BB962C8B-B14F-4D97-AF65-F5344CB8AC3E}">
        <p14:creationId xmlns:p14="http://schemas.microsoft.com/office/powerpoint/2010/main" val="3301175092"/>
      </p:ext>
    </p:extLst>
  </p:cSld>
  <p:clrMapOvr>
    <a:masterClrMapping/>
  </p:clrMapOvr>
  <p:transition spd="med">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4D8B2149-53E9-43BF-B852-794785CEEE43}" type="slidenum">
              <a:rPr lang="en-US" altLang="en-US"/>
              <a:pPr>
                <a:defRPr/>
              </a:pPr>
              <a:t>‹#›</a:t>
            </a:fld>
            <a:endParaRPr lang="en-US" altLang="en-US"/>
          </a:p>
        </p:txBody>
      </p:sp>
    </p:spTree>
    <p:extLst>
      <p:ext uri="{BB962C8B-B14F-4D97-AF65-F5344CB8AC3E}">
        <p14:creationId xmlns:p14="http://schemas.microsoft.com/office/powerpoint/2010/main" val="1597782115"/>
      </p:ext>
    </p:extLst>
  </p:cSld>
  <p:clrMapOvr>
    <a:masterClrMapping/>
  </p:clrMapOvr>
  <p:transition spd="med">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58CC1135-5B8D-4339-9B9A-FF5820EDDFE3}" type="slidenum">
              <a:rPr lang="en-US" altLang="en-US"/>
              <a:pPr>
                <a:defRPr/>
              </a:pPr>
              <a:t>‹#›</a:t>
            </a:fld>
            <a:endParaRPr lang="en-US" altLang="en-US"/>
          </a:p>
        </p:txBody>
      </p:sp>
    </p:spTree>
    <p:extLst>
      <p:ext uri="{BB962C8B-B14F-4D97-AF65-F5344CB8AC3E}">
        <p14:creationId xmlns:p14="http://schemas.microsoft.com/office/powerpoint/2010/main" val="751771445"/>
      </p:ext>
    </p:extLst>
  </p:cSld>
  <p:clrMapOvr>
    <a:masterClrMapping/>
  </p:clrMapOvr>
  <p:transition spd="med">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0A126C61-3A9A-49FA-8A20-92A87218B97C}" type="slidenum">
              <a:rPr lang="en-US" altLang="en-US"/>
              <a:pPr>
                <a:defRPr/>
              </a:pPr>
              <a:t>‹#›</a:t>
            </a:fld>
            <a:endParaRPr lang="en-US" altLang="en-US"/>
          </a:p>
        </p:txBody>
      </p:sp>
    </p:spTree>
    <p:extLst>
      <p:ext uri="{BB962C8B-B14F-4D97-AF65-F5344CB8AC3E}">
        <p14:creationId xmlns:p14="http://schemas.microsoft.com/office/powerpoint/2010/main" val="1067461753"/>
      </p:ext>
    </p:extLst>
  </p:cSld>
  <p:clrMapOvr>
    <a:masterClrMapping/>
  </p:clrMapOvr>
  <p:transition spd="med">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3A99F976-CF9E-48C8-BA29-1E469D162C2F}" type="slidenum">
              <a:rPr lang="en-US" altLang="en-US"/>
              <a:pPr>
                <a:defRPr/>
              </a:pPr>
              <a:t>‹#›</a:t>
            </a:fld>
            <a:endParaRPr lang="en-US" altLang="en-US"/>
          </a:p>
        </p:txBody>
      </p:sp>
    </p:spTree>
    <p:extLst>
      <p:ext uri="{BB962C8B-B14F-4D97-AF65-F5344CB8AC3E}">
        <p14:creationId xmlns:p14="http://schemas.microsoft.com/office/powerpoint/2010/main" val="2006812873"/>
      </p:ext>
    </p:extLst>
  </p:cSld>
  <p:clrMapOvr>
    <a:masterClrMapping/>
  </p:clrMapOvr>
  <p:transition spd="med">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22A2D936-7CDC-45A8-9B45-5D4613DB9CEF}" type="slidenum">
              <a:rPr lang="en-US" altLang="en-US"/>
              <a:pPr>
                <a:defRPr/>
              </a:pPr>
              <a:t>‹#›</a:t>
            </a:fld>
            <a:endParaRPr lang="en-US" altLang="en-US"/>
          </a:p>
        </p:txBody>
      </p:sp>
    </p:spTree>
    <p:extLst>
      <p:ext uri="{BB962C8B-B14F-4D97-AF65-F5344CB8AC3E}">
        <p14:creationId xmlns:p14="http://schemas.microsoft.com/office/powerpoint/2010/main" val="2617026296"/>
      </p:ext>
    </p:extLst>
  </p:cSld>
  <p:clrMapOvr>
    <a:masterClrMapping/>
  </p:clrMapOvr>
  <p:transition spd="med">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038600" cy="202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202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552C391B-213D-4D6D-AAC0-4F8727DE631D}" type="slidenum">
              <a:rPr lang="en-US" altLang="en-US"/>
              <a:pPr>
                <a:defRPr/>
              </a:pPr>
              <a:t>‹#›</a:t>
            </a:fld>
            <a:endParaRPr lang="en-US" altLang="en-US"/>
          </a:p>
        </p:txBody>
      </p:sp>
    </p:spTree>
    <p:extLst>
      <p:ext uri="{BB962C8B-B14F-4D97-AF65-F5344CB8AC3E}">
        <p14:creationId xmlns:p14="http://schemas.microsoft.com/office/powerpoint/2010/main" val="3037508186"/>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40DACE73-8ED7-45B4-AFCE-AC49F24D1F77}" type="slidenum">
              <a:rPr lang="en-US" altLang="en-US"/>
              <a:pPr>
                <a:defRPr/>
              </a:pPr>
              <a:t>‹#›</a:t>
            </a:fld>
            <a:endParaRPr lang="en-US" altLang="en-US"/>
          </a:p>
        </p:txBody>
      </p:sp>
    </p:spTree>
    <p:extLst>
      <p:ext uri="{BB962C8B-B14F-4D97-AF65-F5344CB8AC3E}">
        <p14:creationId xmlns:p14="http://schemas.microsoft.com/office/powerpoint/2010/main" val="23787103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8" name="Slide Number Placeholder 7"/>
          <p:cNvSpPr>
            <a:spLocks noGrp="1"/>
          </p:cNvSpPr>
          <p:nvPr>
            <p:ph type="sldNum" sz="quarter" idx="11"/>
          </p:nvPr>
        </p:nvSpPr>
        <p:spPr/>
        <p:txBody>
          <a:bodyPr/>
          <a:lstStyle>
            <a:lvl1pPr>
              <a:defRPr b="1"/>
            </a:lvl1pPr>
          </a:lstStyle>
          <a:p>
            <a:pPr>
              <a:defRPr/>
            </a:pPr>
            <a:fld id="{85614073-B4C0-4A2E-8507-63996193155C}" type="slidenum">
              <a:rPr lang="en-US" altLang="en-US"/>
              <a:pPr>
                <a:defRPr/>
              </a:pPr>
              <a:t>‹#›</a:t>
            </a:fld>
            <a:endParaRPr lang="en-US" altLang="en-US"/>
          </a:p>
        </p:txBody>
      </p:sp>
    </p:spTree>
    <p:extLst>
      <p:ext uri="{BB962C8B-B14F-4D97-AF65-F5344CB8AC3E}">
        <p14:creationId xmlns:p14="http://schemas.microsoft.com/office/powerpoint/2010/main" val="2175306709"/>
      </p:ext>
    </p:extLst>
  </p:cSld>
  <p:clrMapOvr>
    <a:masterClrMapping/>
  </p:clrMapOvr>
  <p:transition spd="med">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4" name="Slide Number Placeholder 3"/>
          <p:cNvSpPr>
            <a:spLocks noGrp="1"/>
          </p:cNvSpPr>
          <p:nvPr>
            <p:ph type="sldNum" sz="quarter" idx="11"/>
          </p:nvPr>
        </p:nvSpPr>
        <p:spPr/>
        <p:txBody>
          <a:bodyPr/>
          <a:lstStyle>
            <a:lvl1pPr>
              <a:defRPr b="1"/>
            </a:lvl1pPr>
          </a:lstStyle>
          <a:p>
            <a:pPr>
              <a:defRPr/>
            </a:pPr>
            <a:fld id="{2CB07B79-8609-4D26-98EB-DDEE4B79BDC0}" type="slidenum">
              <a:rPr lang="en-US" altLang="en-US"/>
              <a:pPr>
                <a:defRPr/>
              </a:pPr>
              <a:t>‹#›</a:t>
            </a:fld>
            <a:endParaRPr lang="en-US" altLang="en-US"/>
          </a:p>
        </p:txBody>
      </p:sp>
    </p:spTree>
    <p:extLst>
      <p:ext uri="{BB962C8B-B14F-4D97-AF65-F5344CB8AC3E}">
        <p14:creationId xmlns:p14="http://schemas.microsoft.com/office/powerpoint/2010/main" val="2779238934"/>
      </p:ext>
    </p:extLst>
  </p:cSld>
  <p:clrMapOvr>
    <a:masterClrMapping/>
  </p:clrMapOvr>
  <p:transition spd="med">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3" name="Slide Number Placeholder 2"/>
          <p:cNvSpPr>
            <a:spLocks noGrp="1"/>
          </p:cNvSpPr>
          <p:nvPr>
            <p:ph type="sldNum" sz="quarter" idx="11"/>
          </p:nvPr>
        </p:nvSpPr>
        <p:spPr/>
        <p:txBody>
          <a:bodyPr/>
          <a:lstStyle>
            <a:lvl1pPr>
              <a:defRPr b="1"/>
            </a:lvl1pPr>
          </a:lstStyle>
          <a:p>
            <a:pPr>
              <a:defRPr/>
            </a:pPr>
            <a:fld id="{4EAEED64-5CF7-419B-9F4B-5EDC3A41AF1C}" type="slidenum">
              <a:rPr lang="en-US" altLang="en-US"/>
              <a:pPr>
                <a:defRPr/>
              </a:pPr>
              <a:t>‹#›</a:t>
            </a:fld>
            <a:endParaRPr lang="en-US" altLang="en-US"/>
          </a:p>
        </p:txBody>
      </p:sp>
    </p:spTree>
    <p:extLst>
      <p:ext uri="{BB962C8B-B14F-4D97-AF65-F5344CB8AC3E}">
        <p14:creationId xmlns:p14="http://schemas.microsoft.com/office/powerpoint/2010/main" val="2928604463"/>
      </p:ext>
    </p:extLst>
  </p:cSld>
  <p:clrMapOvr>
    <a:masterClrMapping/>
  </p:clrMapOvr>
  <p:transition spd="med">
    <p:wipe dir="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045B99A3-69EE-4341-BF7A-EF0B3336B4CC}" type="slidenum">
              <a:rPr lang="en-US" altLang="en-US"/>
              <a:pPr>
                <a:defRPr/>
              </a:pPr>
              <a:t>‹#›</a:t>
            </a:fld>
            <a:endParaRPr lang="en-US" altLang="en-US"/>
          </a:p>
        </p:txBody>
      </p:sp>
    </p:spTree>
    <p:extLst>
      <p:ext uri="{BB962C8B-B14F-4D97-AF65-F5344CB8AC3E}">
        <p14:creationId xmlns:p14="http://schemas.microsoft.com/office/powerpoint/2010/main" val="2811815579"/>
      </p:ext>
    </p:extLst>
  </p:cSld>
  <p:clrMapOvr>
    <a:masterClrMapping/>
  </p:clrMapOvr>
  <p:transition spd="med">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6" name="Slide Number Placeholder 5"/>
          <p:cNvSpPr>
            <a:spLocks noGrp="1"/>
          </p:cNvSpPr>
          <p:nvPr>
            <p:ph type="sldNum" sz="quarter" idx="11"/>
          </p:nvPr>
        </p:nvSpPr>
        <p:spPr/>
        <p:txBody>
          <a:bodyPr/>
          <a:lstStyle>
            <a:lvl1pPr>
              <a:defRPr b="1"/>
            </a:lvl1pPr>
          </a:lstStyle>
          <a:p>
            <a:pPr>
              <a:defRPr/>
            </a:pPr>
            <a:fld id="{036ADF3F-C8A9-4011-876B-2279489F6FF5}" type="slidenum">
              <a:rPr lang="en-US" altLang="en-US"/>
              <a:pPr>
                <a:defRPr/>
              </a:pPr>
              <a:t>‹#›</a:t>
            </a:fld>
            <a:endParaRPr lang="en-US" altLang="en-US"/>
          </a:p>
        </p:txBody>
      </p:sp>
    </p:spTree>
    <p:extLst>
      <p:ext uri="{BB962C8B-B14F-4D97-AF65-F5344CB8AC3E}">
        <p14:creationId xmlns:p14="http://schemas.microsoft.com/office/powerpoint/2010/main" val="2004534112"/>
      </p:ext>
    </p:extLst>
  </p:cSld>
  <p:clrMapOvr>
    <a:masterClrMapping/>
  </p:clrMapOvr>
  <p:transition spd="med">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22B58276-6046-4F04-A029-E87894443D78}" type="slidenum">
              <a:rPr lang="en-US" altLang="en-US"/>
              <a:pPr>
                <a:defRPr/>
              </a:pPr>
              <a:t>‹#›</a:t>
            </a:fld>
            <a:endParaRPr lang="en-US" altLang="en-US"/>
          </a:p>
        </p:txBody>
      </p:sp>
    </p:spTree>
    <p:extLst>
      <p:ext uri="{BB962C8B-B14F-4D97-AF65-F5344CB8AC3E}">
        <p14:creationId xmlns:p14="http://schemas.microsoft.com/office/powerpoint/2010/main" val="2495916342"/>
      </p:ext>
    </p:extLst>
  </p:cSld>
  <p:clrMapOvr>
    <a:masterClrMapping/>
  </p:clrMapOvr>
  <p:transition spd="med">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b="1"/>
            </a:lvl1pPr>
          </a:lstStyle>
          <a:p>
            <a:pPr>
              <a:defRPr/>
            </a:pPr>
            <a:r>
              <a:rPr lang="en-US"/>
              <a:t>Copyright © Cengage Learning. All rights reserved</a:t>
            </a:r>
          </a:p>
        </p:txBody>
      </p:sp>
      <p:sp>
        <p:nvSpPr>
          <p:cNvPr id="5" name="Slide Number Placeholder 4"/>
          <p:cNvSpPr>
            <a:spLocks noGrp="1"/>
          </p:cNvSpPr>
          <p:nvPr>
            <p:ph type="sldNum" sz="quarter" idx="11"/>
          </p:nvPr>
        </p:nvSpPr>
        <p:spPr/>
        <p:txBody>
          <a:bodyPr/>
          <a:lstStyle>
            <a:lvl1pPr>
              <a:defRPr b="1"/>
            </a:lvl1pPr>
          </a:lstStyle>
          <a:p>
            <a:pPr>
              <a:defRPr/>
            </a:pPr>
            <a:fld id="{787E49C0-7FDE-4DC4-8AE1-1EB78A686D37}" type="slidenum">
              <a:rPr lang="en-US" altLang="en-US"/>
              <a:pPr>
                <a:defRPr/>
              </a:pPr>
              <a:t>‹#›</a:t>
            </a:fld>
            <a:endParaRPr lang="en-US" altLang="en-US"/>
          </a:p>
        </p:txBody>
      </p:sp>
    </p:spTree>
    <p:extLst>
      <p:ext uri="{BB962C8B-B14F-4D97-AF65-F5344CB8AC3E}">
        <p14:creationId xmlns:p14="http://schemas.microsoft.com/office/powerpoint/2010/main" val="2266749452"/>
      </p:ext>
    </p:extLst>
  </p:cSld>
  <p:clrMapOvr>
    <a:masterClrMapping/>
  </p:clrMapOvr>
  <p:transition spd="med">
    <p:wipe dir="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2551187"/>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663001"/>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039212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8"/>
          <p:cNvSpPr>
            <a:spLocks noGrp="1" noChangeArrowheads="1"/>
          </p:cNvSpPr>
          <p:nvPr>
            <p:ph type="sldNum" sz="quarter" idx="11"/>
          </p:nvPr>
        </p:nvSpPr>
        <p:spPr>
          <a:ln/>
        </p:spPr>
        <p:txBody>
          <a:bodyPr/>
          <a:lstStyle>
            <a:lvl1pPr>
              <a:defRPr/>
            </a:lvl1pPr>
          </a:lstStyle>
          <a:p>
            <a:pPr>
              <a:defRPr/>
            </a:pPr>
            <a:fld id="{9AA8CCDC-FDC9-4F7E-BCDF-B3DB57CA2A9D}" type="slidenum">
              <a:rPr lang="en-US" altLang="en-US"/>
              <a:pPr>
                <a:defRPr/>
              </a:pPr>
              <a:t>‹#›</a:t>
            </a:fld>
            <a:endParaRPr lang="en-US" altLang="en-US"/>
          </a:p>
        </p:txBody>
      </p:sp>
    </p:spTree>
    <p:extLst>
      <p:ext uri="{BB962C8B-B14F-4D97-AF65-F5344CB8AC3E}">
        <p14:creationId xmlns:p14="http://schemas.microsoft.com/office/powerpoint/2010/main" val="39490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3A51D054-9015-4107-8008-C91FEECBD671}" type="slidenum">
              <a:rPr lang="en-US" altLang="en-US"/>
              <a:pPr>
                <a:defRPr/>
              </a:pPr>
              <a:t>‹#›</a:t>
            </a:fld>
            <a:endParaRPr lang="en-US" altLang="en-US"/>
          </a:p>
        </p:txBody>
      </p:sp>
    </p:spTree>
    <p:extLst>
      <p:ext uri="{BB962C8B-B14F-4D97-AF65-F5344CB8AC3E}">
        <p14:creationId xmlns:p14="http://schemas.microsoft.com/office/powerpoint/2010/main" val="25104387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6142247"/>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7250401"/>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7340760"/>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9434"/>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5704273"/>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1663428"/>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8121579"/>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596121"/>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609600"/>
            <a:ext cx="716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529841"/>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505200" cy="4114800"/>
          </a:xfrm>
        </p:spPr>
        <p:txBody>
          <a:bodyPr/>
          <a:lstStyle/>
          <a:p>
            <a:pPr lvl="0"/>
            <a:endParaRPr lang="en-US" noProof="0" smtClean="0"/>
          </a:p>
        </p:txBody>
      </p:sp>
    </p:spTree>
    <p:extLst>
      <p:ext uri="{BB962C8B-B14F-4D97-AF65-F5344CB8AC3E}">
        <p14:creationId xmlns:p14="http://schemas.microsoft.com/office/powerpoint/2010/main" val="404458939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E19042F1-2DC1-41B4-87AD-6A5B458A7411}" type="slidenum">
              <a:rPr lang="en-US" altLang="en-US"/>
              <a:pPr>
                <a:defRPr/>
              </a:pPr>
              <a:t>‹#›</a:t>
            </a:fld>
            <a:endParaRPr lang="en-US" altLang="en-US"/>
          </a:p>
        </p:txBody>
      </p:sp>
    </p:spTree>
    <p:extLst>
      <p:ext uri="{BB962C8B-B14F-4D97-AF65-F5344CB8AC3E}">
        <p14:creationId xmlns:p14="http://schemas.microsoft.com/office/powerpoint/2010/main" val="24845496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721341"/>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8302731"/>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0718464"/>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609600"/>
            <a:ext cx="7162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522050"/>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66F5EDD2-070A-4AEA-A3D4-42F003957989}" type="slidenum">
              <a:rPr lang="en-US" altLang="en-US"/>
              <a:pPr>
                <a:defRPr/>
              </a:pPr>
              <a:t>‹#›</a:t>
            </a:fld>
            <a:endParaRPr lang="en-US" altLang="en-US"/>
          </a:p>
        </p:txBody>
      </p:sp>
    </p:spTree>
    <p:extLst>
      <p:ext uri="{BB962C8B-B14F-4D97-AF65-F5344CB8AC3E}">
        <p14:creationId xmlns:p14="http://schemas.microsoft.com/office/powerpoint/2010/main" val="2960175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51EE0054-F58C-422C-81FE-8ADF69E8898B}" type="slidenum">
              <a:rPr lang="en-US" altLang="en-US"/>
              <a:pPr>
                <a:defRPr/>
              </a:pPr>
              <a:t>‹#›</a:t>
            </a:fld>
            <a:endParaRPr lang="en-US" altLang="en-US"/>
          </a:p>
        </p:txBody>
      </p:sp>
    </p:spTree>
    <p:extLst>
      <p:ext uri="{BB962C8B-B14F-4D97-AF65-F5344CB8AC3E}">
        <p14:creationId xmlns:p14="http://schemas.microsoft.com/office/powerpoint/2010/main" val="161555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15915A5-1C6B-4CD3-A7F4-4EFCDC5E588D}" type="slidenum">
              <a:rPr lang="en-US" altLang="en-US"/>
              <a:pPr>
                <a:defRPr/>
              </a:pPr>
              <a:t>‹#›</a:t>
            </a:fld>
            <a:endParaRPr lang="en-US" altLang="en-US"/>
          </a:p>
        </p:txBody>
      </p:sp>
    </p:spTree>
    <p:extLst>
      <p:ext uri="{BB962C8B-B14F-4D97-AF65-F5344CB8AC3E}">
        <p14:creationId xmlns:p14="http://schemas.microsoft.com/office/powerpoint/2010/main" val="3943137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5B01C8E3-D6AA-4552-B977-4506E14A13E9}" type="slidenum">
              <a:rPr lang="en-US" altLang="en-US"/>
              <a:pPr>
                <a:defRPr/>
              </a:pPr>
              <a:t>‹#›</a:t>
            </a:fld>
            <a:endParaRPr lang="en-US" altLang="en-US"/>
          </a:p>
        </p:txBody>
      </p:sp>
    </p:spTree>
    <p:extLst>
      <p:ext uri="{BB962C8B-B14F-4D97-AF65-F5344CB8AC3E}">
        <p14:creationId xmlns:p14="http://schemas.microsoft.com/office/powerpoint/2010/main" val="2387535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09884A18-145A-47EF-B557-B4DA6F14B6DF}" type="slidenum">
              <a:rPr lang="en-US" altLang="en-US"/>
              <a:pPr>
                <a:defRPr/>
              </a:pPr>
              <a:t>‹#›</a:t>
            </a:fld>
            <a:endParaRPr lang="en-US" altLang="en-US"/>
          </a:p>
        </p:txBody>
      </p:sp>
    </p:spTree>
    <p:extLst>
      <p:ext uri="{BB962C8B-B14F-4D97-AF65-F5344CB8AC3E}">
        <p14:creationId xmlns:p14="http://schemas.microsoft.com/office/powerpoint/2010/main" val="17344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C0C538CA-40D8-4ABC-83EC-2AE8A8CE1B6F}" type="slidenum">
              <a:rPr lang="en-US" altLang="en-US"/>
              <a:pPr>
                <a:defRPr/>
              </a:pPr>
              <a:t>‹#›</a:t>
            </a:fld>
            <a:endParaRPr lang="en-US" altLang="en-US"/>
          </a:p>
        </p:txBody>
      </p:sp>
    </p:spTree>
    <p:extLst>
      <p:ext uri="{BB962C8B-B14F-4D97-AF65-F5344CB8AC3E}">
        <p14:creationId xmlns:p14="http://schemas.microsoft.com/office/powerpoint/2010/main" val="2904562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51DF52BB-5F23-4246-BC5E-0AA4BB14EE06}" type="slidenum">
              <a:rPr lang="en-US" altLang="en-US"/>
              <a:pPr>
                <a:defRPr/>
              </a:pPr>
              <a:t>‹#›</a:t>
            </a:fld>
            <a:endParaRPr lang="en-US" altLang="en-US"/>
          </a:p>
        </p:txBody>
      </p:sp>
    </p:spTree>
    <p:extLst>
      <p:ext uri="{BB962C8B-B14F-4D97-AF65-F5344CB8AC3E}">
        <p14:creationId xmlns:p14="http://schemas.microsoft.com/office/powerpoint/2010/main" val="319398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33EE3FED-B731-44A9-B24B-4B22ABF7E777}" type="slidenum">
              <a:rPr lang="en-US" altLang="en-US"/>
              <a:pPr>
                <a:defRPr/>
              </a:pPr>
              <a:t>‹#›</a:t>
            </a:fld>
            <a:endParaRPr lang="en-US" altLang="en-US"/>
          </a:p>
        </p:txBody>
      </p:sp>
    </p:spTree>
    <p:extLst>
      <p:ext uri="{BB962C8B-B14F-4D97-AF65-F5344CB8AC3E}">
        <p14:creationId xmlns:p14="http://schemas.microsoft.com/office/powerpoint/2010/main" val="346842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8"/>
          <p:cNvSpPr>
            <a:spLocks noGrp="1" noChangeArrowheads="1"/>
          </p:cNvSpPr>
          <p:nvPr>
            <p:ph type="sldNum" sz="quarter" idx="11"/>
          </p:nvPr>
        </p:nvSpPr>
        <p:spPr>
          <a:ln/>
        </p:spPr>
        <p:txBody>
          <a:bodyPr/>
          <a:lstStyle>
            <a:lvl1pPr>
              <a:defRPr/>
            </a:lvl1pPr>
          </a:lstStyle>
          <a:p>
            <a:pPr>
              <a:defRPr/>
            </a:pPr>
            <a:fld id="{61E12AF9-7639-4AEE-92C6-7BD860A8C93D}" type="slidenum">
              <a:rPr lang="en-US" altLang="en-US"/>
              <a:pPr>
                <a:defRPr/>
              </a:pPr>
              <a:t>‹#›</a:t>
            </a:fld>
            <a:endParaRPr lang="en-US" altLang="en-US"/>
          </a:p>
        </p:txBody>
      </p:sp>
    </p:spTree>
    <p:extLst>
      <p:ext uri="{BB962C8B-B14F-4D97-AF65-F5344CB8AC3E}">
        <p14:creationId xmlns:p14="http://schemas.microsoft.com/office/powerpoint/2010/main" val="3393887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6E842497-6B0E-4865-9CB9-7BFAFD54F9E8}" type="slidenum">
              <a:rPr lang="en-US" altLang="en-US"/>
              <a:pPr>
                <a:defRPr/>
              </a:pPr>
              <a:t>‹#›</a:t>
            </a:fld>
            <a:endParaRPr lang="en-US" altLang="en-US"/>
          </a:p>
        </p:txBody>
      </p:sp>
    </p:spTree>
    <p:extLst>
      <p:ext uri="{BB962C8B-B14F-4D97-AF65-F5344CB8AC3E}">
        <p14:creationId xmlns:p14="http://schemas.microsoft.com/office/powerpoint/2010/main" val="268262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44EA64BE-40CF-407D-A43D-A42CA4E6370E}" type="slidenum">
              <a:rPr lang="en-US" altLang="en-US"/>
              <a:pPr>
                <a:defRPr/>
              </a:pPr>
              <a:t>‹#›</a:t>
            </a:fld>
            <a:endParaRPr lang="en-US" altLang="en-US"/>
          </a:p>
        </p:txBody>
      </p:sp>
    </p:spTree>
    <p:extLst>
      <p:ext uri="{BB962C8B-B14F-4D97-AF65-F5344CB8AC3E}">
        <p14:creationId xmlns:p14="http://schemas.microsoft.com/office/powerpoint/2010/main" val="615239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997EAC04-C35A-424E-A0EB-42621484CDA7}" type="slidenum">
              <a:rPr lang="en-US" altLang="en-US"/>
              <a:pPr>
                <a:defRPr/>
              </a:pPr>
              <a:t>‹#›</a:t>
            </a:fld>
            <a:endParaRPr lang="en-US" altLang="en-US"/>
          </a:p>
        </p:txBody>
      </p:sp>
    </p:spTree>
    <p:extLst>
      <p:ext uri="{BB962C8B-B14F-4D97-AF65-F5344CB8AC3E}">
        <p14:creationId xmlns:p14="http://schemas.microsoft.com/office/powerpoint/2010/main" val="460272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3D955FA3-CDF1-4959-88A4-4739B91FB656}" type="slidenum">
              <a:rPr lang="en-US" altLang="en-US"/>
              <a:pPr>
                <a:defRPr/>
              </a:pPr>
              <a:t>‹#›</a:t>
            </a:fld>
            <a:endParaRPr lang="en-US" altLang="en-US"/>
          </a:p>
        </p:txBody>
      </p:sp>
    </p:spTree>
    <p:extLst>
      <p:ext uri="{BB962C8B-B14F-4D97-AF65-F5344CB8AC3E}">
        <p14:creationId xmlns:p14="http://schemas.microsoft.com/office/powerpoint/2010/main" val="484972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B34733E-C872-4544-980A-64BE232677A9}" type="slidenum">
              <a:rPr lang="en-US" altLang="en-US"/>
              <a:pPr>
                <a:defRPr/>
              </a:pPr>
              <a:t>‹#›</a:t>
            </a:fld>
            <a:endParaRPr lang="en-US" altLang="en-US"/>
          </a:p>
        </p:txBody>
      </p:sp>
    </p:spTree>
    <p:extLst>
      <p:ext uri="{BB962C8B-B14F-4D97-AF65-F5344CB8AC3E}">
        <p14:creationId xmlns:p14="http://schemas.microsoft.com/office/powerpoint/2010/main" val="1253031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47DF2B27-B7BC-4FB3-97D8-DACDE68D3906}" type="slidenum">
              <a:rPr lang="en-US" altLang="en-US"/>
              <a:pPr>
                <a:defRPr/>
              </a:pPr>
              <a:t>‹#›</a:t>
            </a:fld>
            <a:endParaRPr lang="en-US" altLang="en-US"/>
          </a:p>
        </p:txBody>
      </p:sp>
    </p:spTree>
    <p:extLst>
      <p:ext uri="{BB962C8B-B14F-4D97-AF65-F5344CB8AC3E}">
        <p14:creationId xmlns:p14="http://schemas.microsoft.com/office/powerpoint/2010/main" val="444801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4023ECCA-9D95-48D5-A013-28F620C77469}" type="slidenum">
              <a:rPr lang="en-US" altLang="en-US"/>
              <a:pPr>
                <a:defRPr/>
              </a:pPr>
              <a:t>‹#›</a:t>
            </a:fld>
            <a:endParaRPr lang="en-US" altLang="en-US"/>
          </a:p>
        </p:txBody>
      </p:sp>
    </p:spTree>
    <p:extLst>
      <p:ext uri="{BB962C8B-B14F-4D97-AF65-F5344CB8AC3E}">
        <p14:creationId xmlns:p14="http://schemas.microsoft.com/office/powerpoint/2010/main" val="1518645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E09407D3-6702-4E39-AC47-ED8CAD160147}" type="slidenum">
              <a:rPr lang="en-US" altLang="en-US"/>
              <a:pPr>
                <a:defRPr/>
              </a:pPr>
              <a:t>‹#›</a:t>
            </a:fld>
            <a:endParaRPr lang="en-US" altLang="en-US"/>
          </a:p>
        </p:txBody>
      </p:sp>
    </p:spTree>
    <p:extLst>
      <p:ext uri="{BB962C8B-B14F-4D97-AF65-F5344CB8AC3E}">
        <p14:creationId xmlns:p14="http://schemas.microsoft.com/office/powerpoint/2010/main" val="3271271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B7569181-B715-4729-8FFF-2C82836A8A72}" type="slidenum">
              <a:rPr lang="en-US" altLang="en-US"/>
              <a:pPr>
                <a:defRPr/>
              </a:pPr>
              <a:t>‹#›</a:t>
            </a:fld>
            <a:endParaRPr lang="en-US" altLang="en-US"/>
          </a:p>
        </p:txBody>
      </p:sp>
    </p:spTree>
    <p:extLst>
      <p:ext uri="{BB962C8B-B14F-4D97-AF65-F5344CB8AC3E}">
        <p14:creationId xmlns:p14="http://schemas.microsoft.com/office/powerpoint/2010/main" val="396329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21D980BD-FA43-4601-89F5-79EEA2EFEA3C}" type="slidenum">
              <a:rPr lang="en-US" altLang="en-US"/>
              <a:pPr>
                <a:defRPr/>
              </a:pPr>
              <a:t>‹#›</a:t>
            </a:fld>
            <a:endParaRPr lang="en-US" altLang="en-US"/>
          </a:p>
        </p:txBody>
      </p:sp>
    </p:spTree>
    <p:extLst>
      <p:ext uri="{BB962C8B-B14F-4D97-AF65-F5344CB8AC3E}">
        <p14:creationId xmlns:p14="http://schemas.microsoft.com/office/powerpoint/2010/main" val="417978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8"/>
          <p:cNvSpPr>
            <a:spLocks noGrp="1" noChangeArrowheads="1"/>
          </p:cNvSpPr>
          <p:nvPr>
            <p:ph type="sldNum" sz="quarter" idx="11"/>
          </p:nvPr>
        </p:nvSpPr>
        <p:spPr>
          <a:ln/>
        </p:spPr>
        <p:txBody>
          <a:bodyPr/>
          <a:lstStyle>
            <a:lvl1pPr>
              <a:defRPr/>
            </a:lvl1pPr>
          </a:lstStyle>
          <a:p>
            <a:pPr>
              <a:defRPr/>
            </a:pPr>
            <a:fld id="{12C81C11-7BAC-4914-A590-3391232E54D2}" type="slidenum">
              <a:rPr lang="en-US" altLang="en-US"/>
              <a:pPr>
                <a:defRPr/>
              </a:pPr>
              <a:t>‹#›</a:t>
            </a:fld>
            <a:endParaRPr lang="en-US" altLang="en-US"/>
          </a:p>
        </p:txBody>
      </p:sp>
    </p:spTree>
    <p:extLst>
      <p:ext uri="{BB962C8B-B14F-4D97-AF65-F5344CB8AC3E}">
        <p14:creationId xmlns:p14="http://schemas.microsoft.com/office/powerpoint/2010/main" val="4120268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C1E07530-7D7A-4D05-B5D6-BB4A749516A4}" type="slidenum">
              <a:rPr lang="en-US" altLang="en-US"/>
              <a:pPr>
                <a:defRPr/>
              </a:pPr>
              <a:t>‹#›</a:t>
            </a:fld>
            <a:endParaRPr lang="en-US" altLang="en-US"/>
          </a:p>
        </p:txBody>
      </p:sp>
    </p:spTree>
    <p:extLst>
      <p:ext uri="{BB962C8B-B14F-4D97-AF65-F5344CB8AC3E}">
        <p14:creationId xmlns:p14="http://schemas.microsoft.com/office/powerpoint/2010/main" val="2826273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2D4D651B-5B68-4A9B-8EC9-347E0221DB2A}" type="slidenum">
              <a:rPr lang="en-US" altLang="en-US"/>
              <a:pPr>
                <a:defRPr/>
              </a:pPr>
              <a:t>‹#›</a:t>
            </a:fld>
            <a:endParaRPr lang="en-US" altLang="en-US"/>
          </a:p>
        </p:txBody>
      </p:sp>
    </p:spTree>
    <p:extLst>
      <p:ext uri="{BB962C8B-B14F-4D97-AF65-F5344CB8AC3E}">
        <p14:creationId xmlns:p14="http://schemas.microsoft.com/office/powerpoint/2010/main" val="3130706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B9071B77-A229-402B-A147-9A34CA9F0DD2}" type="slidenum">
              <a:rPr lang="en-US" altLang="en-US"/>
              <a:pPr>
                <a:defRPr/>
              </a:pPr>
              <a:t>‹#›</a:t>
            </a:fld>
            <a:endParaRPr lang="en-US" altLang="en-US"/>
          </a:p>
        </p:txBody>
      </p:sp>
    </p:spTree>
    <p:extLst>
      <p:ext uri="{BB962C8B-B14F-4D97-AF65-F5344CB8AC3E}">
        <p14:creationId xmlns:p14="http://schemas.microsoft.com/office/powerpoint/2010/main" val="1085990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A8E3BEEA-71BE-465C-ACF3-5B354DD98E7E}" type="slidenum">
              <a:rPr lang="en-US" altLang="en-US"/>
              <a:pPr>
                <a:defRPr/>
              </a:pPr>
              <a:t>‹#›</a:t>
            </a:fld>
            <a:endParaRPr lang="en-US" altLang="en-US"/>
          </a:p>
        </p:txBody>
      </p:sp>
    </p:spTree>
    <p:extLst>
      <p:ext uri="{BB962C8B-B14F-4D97-AF65-F5344CB8AC3E}">
        <p14:creationId xmlns:p14="http://schemas.microsoft.com/office/powerpoint/2010/main" val="2283641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7028F8FA-1086-480C-9FEB-73FE6AE6B0AB}" type="slidenum">
              <a:rPr lang="en-US" altLang="en-US"/>
              <a:pPr>
                <a:defRPr/>
              </a:pPr>
              <a:t>‹#›</a:t>
            </a:fld>
            <a:endParaRPr lang="en-US" altLang="en-US"/>
          </a:p>
        </p:txBody>
      </p:sp>
    </p:spTree>
    <p:extLst>
      <p:ext uri="{BB962C8B-B14F-4D97-AF65-F5344CB8AC3E}">
        <p14:creationId xmlns:p14="http://schemas.microsoft.com/office/powerpoint/2010/main" val="695673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ADB1B609-00B5-421B-885F-C181790C4EAD}" type="slidenum">
              <a:rPr lang="en-US" altLang="en-US"/>
              <a:pPr>
                <a:defRPr/>
              </a:pPr>
              <a:t>‹#›</a:t>
            </a:fld>
            <a:endParaRPr lang="en-US" altLang="en-US"/>
          </a:p>
        </p:txBody>
      </p:sp>
    </p:spTree>
    <p:extLst>
      <p:ext uri="{BB962C8B-B14F-4D97-AF65-F5344CB8AC3E}">
        <p14:creationId xmlns:p14="http://schemas.microsoft.com/office/powerpoint/2010/main" val="4188027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7E25C067-BEA9-4D10-9A38-6D540434E859}" type="slidenum">
              <a:rPr lang="en-US" altLang="en-US"/>
              <a:pPr>
                <a:defRPr/>
              </a:pPr>
              <a:t>‹#›</a:t>
            </a:fld>
            <a:endParaRPr lang="en-US" altLang="en-US"/>
          </a:p>
        </p:txBody>
      </p:sp>
    </p:spTree>
    <p:extLst>
      <p:ext uri="{BB962C8B-B14F-4D97-AF65-F5344CB8AC3E}">
        <p14:creationId xmlns:p14="http://schemas.microsoft.com/office/powerpoint/2010/main" val="3990831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6A47157C-2486-4D11-851D-5C5097B19DDE}" type="slidenum">
              <a:rPr lang="en-US" altLang="en-US"/>
              <a:pPr>
                <a:defRPr/>
              </a:pPr>
              <a:t>‹#›</a:t>
            </a:fld>
            <a:endParaRPr lang="en-US" altLang="en-US"/>
          </a:p>
        </p:txBody>
      </p:sp>
    </p:spTree>
    <p:extLst>
      <p:ext uri="{BB962C8B-B14F-4D97-AF65-F5344CB8AC3E}">
        <p14:creationId xmlns:p14="http://schemas.microsoft.com/office/powerpoint/2010/main" val="1814841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D65FABA3-F787-46D8-B9EB-197375E19C2A}" type="slidenum">
              <a:rPr lang="en-US" altLang="en-US"/>
              <a:pPr>
                <a:defRPr/>
              </a:pPr>
              <a:t>‹#›</a:t>
            </a:fld>
            <a:endParaRPr lang="en-US" altLang="en-US"/>
          </a:p>
        </p:txBody>
      </p:sp>
    </p:spTree>
    <p:extLst>
      <p:ext uri="{BB962C8B-B14F-4D97-AF65-F5344CB8AC3E}">
        <p14:creationId xmlns:p14="http://schemas.microsoft.com/office/powerpoint/2010/main" val="3329183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EF656001-0F85-4752-849F-58676A9C1004}" type="slidenum">
              <a:rPr lang="en-US" altLang="en-US"/>
              <a:pPr>
                <a:defRPr/>
              </a:pPr>
              <a:t>‹#›</a:t>
            </a:fld>
            <a:endParaRPr lang="en-US" altLang="en-US"/>
          </a:p>
        </p:txBody>
      </p:sp>
    </p:spTree>
    <p:extLst>
      <p:ext uri="{BB962C8B-B14F-4D97-AF65-F5344CB8AC3E}">
        <p14:creationId xmlns:p14="http://schemas.microsoft.com/office/powerpoint/2010/main" val="1961011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8"/>
          <p:cNvSpPr>
            <a:spLocks noGrp="1" noChangeArrowheads="1"/>
          </p:cNvSpPr>
          <p:nvPr>
            <p:ph type="sldNum" sz="quarter" idx="11"/>
          </p:nvPr>
        </p:nvSpPr>
        <p:spPr>
          <a:ln/>
        </p:spPr>
        <p:txBody>
          <a:bodyPr/>
          <a:lstStyle>
            <a:lvl1pPr>
              <a:defRPr/>
            </a:lvl1pPr>
          </a:lstStyle>
          <a:p>
            <a:pPr>
              <a:defRPr/>
            </a:pPr>
            <a:fld id="{0776FD10-C79F-4B26-8D11-12B10382603A}" type="slidenum">
              <a:rPr lang="en-US" altLang="en-US"/>
              <a:pPr>
                <a:defRPr/>
              </a:pPr>
              <a:t>‹#›</a:t>
            </a:fld>
            <a:endParaRPr lang="en-US" altLang="en-US"/>
          </a:p>
        </p:txBody>
      </p:sp>
    </p:spTree>
    <p:extLst>
      <p:ext uri="{BB962C8B-B14F-4D97-AF65-F5344CB8AC3E}">
        <p14:creationId xmlns:p14="http://schemas.microsoft.com/office/powerpoint/2010/main" val="1460740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969F7C01-E413-4385-A24F-5DF1189E72C4}" type="slidenum">
              <a:rPr lang="en-US" altLang="en-US"/>
              <a:pPr>
                <a:defRPr/>
              </a:pPr>
              <a:t>‹#›</a:t>
            </a:fld>
            <a:endParaRPr lang="en-US" altLang="en-US"/>
          </a:p>
        </p:txBody>
      </p:sp>
    </p:spTree>
    <p:extLst>
      <p:ext uri="{BB962C8B-B14F-4D97-AF65-F5344CB8AC3E}">
        <p14:creationId xmlns:p14="http://schemas.microsoft.com/office/powerpoint/2010/main" val="3656502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6290BFDD-7A6D-48AF-B702-781AF32CE479}" type="slidenum">
              <a:rPr lang="en-US" altLang="en-US"/>
              <a:pPr>
                <a:defRPr/>
              </a:pPr>
              <a:t>‹#›</a:t>
            </a:fld>
            <a:endParaRPr lang="en-US" altLang="en-US"/>
          </a:p>
        </p:txBody>
      </p:sp>
    </p:spTree>
    <p:extLst>
      <p:ext uri="{BB962C8B-B14F-4D97-AF65-F5344CB8AC3E}">
        <p14:creationId xmlns:p14="http://schemas.microsoft.com/office/powerpoint/2010/main" val="3987402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BDA4AF9E-7875-409D-95A2-D056EC6D004B}" type="slidenum">
              <a:rPr lang="en-US" altLang="en-US"/>
              <a:pPr>
                <a:defRPr/>
              </a:pPr>
              <a:t>‹#›</a:t>
            </a:fld>
            <a:endParaRPr lang="en-US" altLang="en-US"/>
          </a:p>
        </p:txBody>
      </p:sp>
    </p:spTree>
    <p:extLst>
      <p:ext uri="{BB962C8B-B14F-4D97-AF65-F5344CB8AC3E}">
        <p14:creationId xmlns:p14="http://schemas.microsoft.com/office/powerpoint/2010/main" val="767066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FCF781FE-161F-468F-812E-9E293A384A28}" type="slidenum">
              <a:rPr lang="en-US" altLang="en-US"/>
              <a:pPr>
                <a:defRPr/>
              </a:pPr>
              <a:t>‹#›</a:t>
            </a:fld>
            <a:endParaRPr lang="en-US" altLang="en-US"/>
          </a:p>
        </p:txBody>
      </p:sp>
    </p:spTree>
    <p:extLst>
      <p:ext uri="{BB962C8B-B14F-4D97-AF65-F5344CB8AC3E}">
        <p14:creationId xmlns:p14="http://schemas.microsoft.com/office/powerpoint/2010/main" val="28461457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DC279373-621E-42A9-AECB-2508FACCEE9A}" type="slidenum">
              <a:rPr lang="en-US" altLang="en-US"/>
              <a:pPr>
                <a:defRPr/>
              </a:pPr>
              <a:t>‹#›</a:t>
            </a:fld>
            <a:endParaRPr lang="en-US" altLang="en-US"/>
          </a:p>
        </p:txBody>
      </p:sp>
    </p:spTree>
    <p:extLst>
      <p:ext uri="{BB962C8B-B14F-4D97-AF65-F5344CB8AC3E}">
        <p14:creationId xmlns:p14="http://schemas.microsoft.com/office/powerpoint/2010/main" val="190897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76EE1482-2A2E-4DE0-A132-B313C2481370}" type="slidenum">
              <a:rPr lang="en-US" altLang="en-US"/>
              <a:pPr>
                <a:defRPr/>
              </a:pPr>
              <a:t>‹#›</a:t>
            </a:fld>
            <a:endParaRPr lang="en-US" altLang="en-US"/>
          </a:p>
        </p:txBody>
      </p:sp>
    </p:spTree>
    <p:extLst>
      <p:ext uri="{BB962C8B-B14F-4D97-AF65-F5344CB8AC3E}">
        <p14:creationId xmlns:p14="http://schemas.microsoft.com/office/powerpoint/2010/main" val="391130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1906765E-10D3-47E2-9E15-476DCE7D80E4}" type="slidenum">
              <a:rPr lang="en-US" altLang="en-US"/>
              <a:pPr>
                <a:defRPr/>
              </a:pPr>
              <a:t>‹#›</a:t>
            </a:fld>
            <a:endParaRPr lang="en-US" altLang="en-US"/>
          </a:p>
        </p:txBody>
      </p:sp>
    </p:spTree>
    <p:extLst>
      <p:ext uri="{BB962C8B-B14F-4D97-AF65-F5344CB8AC3E}">
        <p14:creationId xmlns:p14="http://schemas.microsoft.com/office/powerpoint/2010/main" val="3826112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9"/>
          <p:cNvSpPr>
            <a:spLocks noGrp="1" noChangeArrowheads="1"/>
          </p:cNvSpPr>
          <p:nvPr>
            <p:ph type="sldNum" sz="quarter" idx="11"/>
          </p:nvPr>
        </p:nvSpPr>
        <p:spPr>
          <a:ln/>
        </p:spPr>
        <p:txBody>
          <a:bodyPr/>
          <a:lstStyle>
            <a:lvl1pPr>
              <a:defRPr/>
            </a:lvl1pPr>
          </a:lstStyle>
          <a:p>
            <a:pPr>
              <a:defRPr/>
            </a:pPr>
            <a:fld id="{25FB43A1-E942-46D3-9CD5-7DC6BDC6366C}" type="slidenum">
              <a:rPr lang="en-US" altLang="en-US"/>
              <a:pPr>
                <a:defRPr/>
              </a:pPr>
              <a:t>‹#›</a:t>
            </a:fld>
            <a:endParaRPr lang="en-US" altLang="en-US"/>
          </a:p>
        </p:txBody>
      </p:sp>
    </p:spTree>
    <p:extLst>
      <p:ext uri="{BB962C8B-B14F-4D97-AF65-F5344CB8AC3E}">
        <p14:creationId xmlns:p14="http://schemas.microsoft.com/office/powerpoint/2010/main" val="3099900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9"/>
          <p:cNvSpPr>
            <a:spLocks noGrp="1" noChangeArrowheads="1"/>
          </p:cNvSpPr>
          <p:nvPr>
            <p:ph type="sldNum" sz="quarter" idx="11"/>
          </p:nvPr>
        </p:nvSpPr>
        <p:spPr>
          <a:ln/>
        </p:spPr>
        <p:txBody>
          <a:bodyPr/>
          <a:lstStyle>
            <a:lvl1pPr>
              <a:defRPr/>
            </a:lvl1pPr>
          </a:lstStyle>
          <a:p>
            <a:pPr>
              <a:defRPr/>
            </a:pPr>
            <a:fld id="{0A5527B7-8C8C-4A0A-BB55-2596717C8FAD}" type="slidenum">
              <a:rPr lang="en-US" altLang="en-US"/>
              <a:pPr>
                <a:defRPr/>
              </a:pPr>
              <a:t>‹#›</a:t>
            </a:fld>
            <a:endParaRPr lang="en-US" altLang="en-US"/>
          </a:p>
        </p:txBody>
      </p:sp>
    </p:spTree>
    <p:extLst>
      <p:ext uri="{BB962C8B-B14F-4D97-AF65-F5344CB8AC3E}">
        <p14:creationId xmlns:p14="http://schemas.microsoft.com/office/powerpoint/2010/main" val="802137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9"/>
          <p:cNvSpPr>
            <a:spLocks noGrp="1" noChangeArrowheads="1"/>
          </p:cNvSpPr>
          <p:nvPr>
            <p:ph type="sldNum" sz="quarter" idx="11"/>
          </p:nvPr>
        </p:nvSpPr>
        <p:spPr>
          <a:ln/>
        </p:spPr>
        <p:txBody>
          <a:bodyPr/>
          <a:lstStyle>
            <a:lvl1pPr>
              <a:defRPr/>
            </a:lvl1pPr>
          </a:lstStyle>
          <a:p>
            <a:pPr>
              <a:defRPr/>
            </a:pPr>
            <a:fld id="{A3DB4DE9-6F4D-4C0C-808C-ABE6D2392570}" type="slidenum">
              <a:rPr lang="en-US" altLang="en-US"/>
              <a:pPr>
                <a:defRPr/>
              </a:pPr>
              <a:t>‹#›</a:t>
            </a:fld>
            <a:endParaRPr lang="en-US" altLang="en-US"/>
          </a:p>
        </p:txBody>
      </p:sp>
    </p:spTree>
    <p:extLst>
      <p:ext uri="{BB962C8B-B14F-4D97-AF65-F5344CB8AC3E}">
        <p14:creationId xmlns:p14="http://schemas.microsoft.com/office/powerpoint/2010/main" val="344442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8"/>
          <p:cNvSpPr>
            <a:spLocks noGrp="1" noChangeArrowheads="1"/>
          </p:cNvSpPr>
          <p:nvPr>
            <p:ph type="sldNum" sz="quarter" idx="11"/>
          </p:nvPr>
        </p:nvSpPr>
        <p:spPr>
          <a:ln/>
        </p:spPr>
        <p:txBody>
          <a:bodyPr/>
          <a:lstStyle>
            <a:lvl1pPr>
              <a:defRPr/>
            </a:lvl1pPr>
          </a:lstStyle>
          <a:p>
            <a:pPr>
              <a:defRPr/>
            </a:pPr>
            <a:fld id="{86F845C6-5F1B-43A5-808C-0CEA97F1C38A}" type="slidenum">
              <a:rPr lang="en-US" altLang="en-US"/>
              <a:pPr>
                <a:defRPr/>
              </a:pPr>
              <a:t>‹#›</a:t>
            </a:fld>
            <a:endParaRPr lang="en-US" altLang="en-US"/>
          </a:p>
        </p:txBody>
      </p:sp>
    </p:spTree>
    <p:extLst>
      <p:ext uri="{BB962C8B-B14F-4D97-AF65-F5344CB8AC3E}">
        <p14:creationId xmlns:p14="http://schemas.microsoft.com/office/powerpoint/2010/main" val="2947743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9"/>
          <p:cNvSpPr>
            <a:spLocks noGrp="1" noChangeArrowheads="1"/>
          </p:cNvSpPr>
          <p:nvPr>
            <p:ph type="sldNum" sz="quarter" idx="11"/>
          </p:nvPr>
        </p:nvSpPr>
        <p:spPr>
          <a:ln/>
        </p:spPr>
        <p:txBody>
          <a:bodyPr/>
          <a:lstStyle>
            <a:lvl1pPr>
              <a:defRPr/>
            </a:lvl1pPr>
          </a:lstStyle>
          <a:p>
            <a:pPr>
              <a:defRPr/>
            </a:pPr>
            <a:fld id="{4CC78F99-E213-452C-81A5-D37A4CA223A3}" type="slidenum">
              <a:rPr lang="en-US" altLang="en-US"/>
              <a:pPr>
                <a:defRPr/>
              </a:pPr>
              <a:t>‹#›</a:t>
            </a:fld>
            <a:endParaRPr lang="en-US" altLang="en-US"/>
          </a:p>
        </p:txBody>
      </p:sp>
    </p:spTree>
    <p:extLst>
      <p:ext uri="{BB962C8B-B14F-4D97-AF65-F5344CB8AC3E}">
        <p14:creationId xmlns:p14="http://schemas.microsoft.com/office/powerpoint/2010/main" val="1086260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9"/>
          <p:cNvSpPr>
            <a:spLocks noGrp="1" noChangeArrowheads="1"/>
          </p:cNvSpPr>
          <p:nvPr>
            <p:ph type="sldNum" sz="quarter" idx="11"/>
          </p:nvPr>
        </p:nvSpPr>
        <p:spPr>
          <a:ln/>
        </p:spPr>
        <p:txBody>
          <a:bodyPr/>
          <a:lstStyle>
            <a:lvl1pPr>
              <a:defRPr/>
            </a:lvl1pPr>
          </a:lstStyle>
          <a:p>
            <a:pPr>
              <a:defRPr/>
            </a:pPr>
            <a:fld id="{F2831673-F18E-4720-A47F-D06561C907CF}" type="slidenum">
              <a:rPr lang="en-US" altLang="en-US"/>
              <a:pPr>
                <a:defRPr/>
              </a:pPr>
              <a:t>‹#›</a:t>
            </a:fld>
            <a:endParaRPr lang="en-US" altLang="en-US"/>
          </a:p>
        </p:txBody>
      </p:sp>
    </p:spTree>
    <p:extLst>
      <p:ext uri="{BB962C8B-B14F-4D97-AF65-F5344CB8AC3E}">
        <p14:creationId xmlns:p14="http://schemas.microsoft.com/office/powerpoint/2010/main" val="3183751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9"/>
          <p:cNvSpPr>
            <a:spLocks noGrp="1" noChangeArrowheads="1"/>
          </p:cNvSpPr>
          <p:nvPr>
            <p:ph type="sldNum" sz="quarter" idx="11"/>
          </p:nvPr>
        </p:nvSpPr>
        <p:spPr>
          <a:ln/>
        </p:spPr>
        <p:txBody>
          <a:bodyPr/>
          <a:lstStyle>
            <a:lvl1pPr>
              <a:defRPr/>
            </a:lvl1pPr>
          </a:lstStyle>
          <a:p>
            <a:pPr>
              <a:defRPr/>
            </a:pPr>
            <a:fld id="{F378C074-8B8B-4A5D-B5FE-4BAE7B0A272E}" type="slidenum">
              <a:rPr lang="en-US" altLang="en-US"/>
              <a:pPr>
                <a:defRPr/>
              </a:pPr>
              <a:t>‹#›</a:t>
            </a:fld>
            <a:endParaRPr lang="en-US" altLang="en-US"/>
          </a:p>
        </p:txBody>
      </p:sp>
    </p:spTree>
    <p:extLst>
      <p:ext uri="{BB962C8B-B14F-4D97-AF65-F5344CB8AC3E}">
        <p14:creationId xmlns:p14="http://schemas.microsoft.com/office/powerpoint/2010/main" val="1511234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9"/>
          <p:cNvSpPr>
            <a:spLocks noGrp="1" noChangeArrowheads="1"/>
          </p:cNvSpPr>
          <p:nvPr>
            <p:ph type="sldNum" sz="quarter" idx="11"/>
          </p:nvPr>
        </p:nvSpPr>
        <p:spPr>
          <a:ln/>
        </p:spPr>
        <p:txBody>
          <a:bodyPr/>
          <a:lstStyle>
            <a:lvl1pPr>
              <a:defRPr/>
            </a:lvl1pPr>
          </a:lstStyle>
          <a:p>
            <a:pPr>
              <a:defRPr/>
            </a:pPr>
            <a:fld id="{720A30C2-37BF-4CE9-8820-68FA37B5923E}" type="slidenum">
              <a:rPr lang="en-US" altLang="en-US"/>
              <a:pPr>
                <a:defRPr/>
              </a:pPr>
              <a:t>‹#›</a:t>
            </a:fld>
            <a:endParaRPr lang="en-US" altLang="en-US"/>
          </a:p>
        </p:txBody>
      </p:sp>
    </p:spTree>
    <p:extLst>
      <p:ext uri="{BB962C8B-B14F-4D97-AF65-F5344CB8AC3E}">
        <p14:creationId xmlns:p14="http://schemas.microsoft.com/office/powerpoint/2010/main" val="3847751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9"/>
          <p:cNvSpPr>
            <a:spLocks noGrp="1" noChangeArrowheads="1"/>
          </p:cNvSpPr>
          <p:nvPr>
            <p:ph type="sldNum" sz="quarter" idx="11"/>
          </p:nvPr>
        </p:nvSpPr>
        <p:spPr>
          <a:ln/>
        </p:spPr>
        <p:txBody>
          <a:bodyPr/>
          <a:lstStyle>
            <a:lvl1pPr>
              <a:defRPr/>
            </a:lvl1pPr>
          </a:lstStyle>
          <a:p>
            <a:pPr>
              <a:defRPr/>
            </a:pPr>
            <a:fld id="{9FBAF604-9ADF-4CC8-BC50-8630EAF42097}" type="slidenum">
              <a:rPr lang="en-US" altLang="en-US"/>
              <a:pPr>
                <a:defRPr/>
              </a:pPr>
              <a:t>‹#›</a:t>
            </a:fld>
            <a:endParaRPr lang="en-US" altLang="en-US"/>
          </a:p>
        </p:txBody>
      </p:sp>
    </p:spTree>
    <p:extLst>
      <p:ext uri="{BB962C8B-B14F-4D97-AF65-F5344CB8AC3E}">
        <p14:creationId xmlns:p14="http://schemas.microsoft.com/office/powerpoint/2010/main" val="3426634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9"/>
          <p:cNvSpPr>
            <a:spLocks noGrp="1" noChangeArrowheads="1"/>
          </p:cNvSpPr>
          <p:nvPr>
            <p:ph type="sldNum" sz="quarter" idx="11"/>
          </p:nvPr>
        </p:nvSpPr>
        <p:spPr>
          <a:ln/>
        </p:spPr>
        <p:txBody>
          <a:bodyPr/>
          <a:lstStyle>
            <a:lvl1pPr>
              <a:defRPr/>
            </a:lvl1pPr>
          </a:lstStyle>
          <a:p>
            <a:pPr>
              <a:defRPr/>
            </a:pPr>
            <a:fld id="{A1EECF68-0053-442A-9604-28B38997DA78}" type="slidenum">
              <a:rPr lang="en-US" altLang="en-US"/>
              <a:pPr>
                <a:defRPr/>
              </a:pPr>
              <a:t>‹#›</a:t>
            </a:fld>
            <a:endParaRPr lang="en-US" altLang="en-US"/>
          </a:p>
        </p:txBody>
      </p:sp>
    </p:spTree>
    <p:extLst>
      <p:ext uri="{BB962C8B-B14F-4D97-AF65-F5344CB8AC3E}">
        <p14:creationId xmlns:p14="http://schemas.microsoft.com/office/powerpoint/2010/main" val="3117289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9"/>
          <p:cNvSpPr>
            <a:spLocks noGrp="1" noChangeArrowheads="1"/>
          </p:cNvSpPr>
          <p:nvPr>
            <p:ph type="sldNum" sz="quarter" idx="11"/>
          </p:nvPr>
        </p:nvSpPr>
        <p:spPr>
          <a:ln/>
        </p:spPr>
        <p:txBody>
          <a:bodyPr/>
          <a:lstStyle>
            <a:lvl1pPr>
              <a:defRPr/>
            </a:lvl1pPr>
          </a:lstStyle>
          <a:p>
            <a:pPr>
              <a:defRPr/>
            </a:pPr>
            <a:fld id="{2AA83CF1-743E-45B6-9831-1200AC0081AC}" type="slidenum">
              <a:rPr lang="en-US" altLang="en-US"/>
              <a:pPr>
                <a:defRPr/>
              </a:pPr>
              <a:t>‹#›</a:t>
            </a:fld>
            <a:endParaRPr lang="en-US" altLang="en-US"/>
          </a:p>
        </p:txBody>
      </p:sp>
    </p:spTree>
    <p:extLst>
      <p:ext uri="{BB962C8B-B14F-4D97-AF65-F5344CB8AC3E}">
        <p14:creationId xmlns:p14="http://schemas.microsoft.com/office/powerpoint/2010/main" val="3931648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9"/>
          <p:cNvSpPr>
            <a:spLocks noGrp="1" noChangeArrowheads="1"/>
          </p:cNvSpPr>
          <p:nvPr>
            <p:ph type="sldNum" sz="quarter" idx="11"/>
          </p:nvPr>
        </p:nvSpPr>
        <p:spPr>
          <a:ln/>
        </p:spPr>
        <p:txBody>
          <a:bodyPr/>
          <a:lstStyle>
            <a:lvl1pPr>
              <a:defRPr/>
            </a:lvl1pPr>
          </a:lstStyle>
          <a:p>
            <a:pPr>
              <a:defRPr/>
            </a:pPr>
            <a:fld id="{1AA47F72-AC8F-4570-BBD0-271AC8E5C27B}" type="slidenum">
              <a:rPr lang="en-US" altLang="en-US"/>
              <a:pPr>
                <a:defRPr/>
              </a:pPr>
              <a:t>‹#›</a:t>
            </a:fld>
            <a:endParaRPr lang="en-US" altLang="en-US"/>
          </a:p>
        </p:txBody>
      </p:sp>
    </p:spTree>
    <p:extLst>
      <p:ext uri="{BB962C8B-B14F-4D97-AF65-F5344CB8AC3E}">
        <p14:creationId xmlns:p14="http://schemas.microsoft.com/office/powerpoint/2010/main" val="3462113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89852FAA-AD8E-49B0-80DD-DD672CC523E1}" type="slidenum">
              <a:rPr lang="en-US" altLang="en-US"/>
              <a:pPr>
                <a:defRPr/>
              </a:pPr>
              <a:t>‹#›</a:t>
            </a:fld>
            <a:endParaRPr lang="en-US" altLang="en-US"/>
          </a:p>
        </p:txBody>
      </p:sp>
    </p:spTree>
    <p:extLst>
      <p:ext uri="{BB962C8B-B14F-4D97-AF65-F5344CB8AC3E}">
        <p14:creationId xmlns:p14="http://schemas.microsoft.com/office/powerpoint/2010/main" val="3991953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A60A9EF8-0F34-4E91-8FB9-845D1FF7364D}" type="slidenum">
              <a:rPr lang="en-US" altLang="en-US"/>
              <a:pPr>
                <a:defRPr/>
              </a:pPr>
              <a:t>‹#›</a:t>
            </a:fld>
            <a:endParaRPr lang="en-US" altLang="en-US"/>
          </a:p>
        </p:txBody>
      </p:sp>
    </p:spTree>
    <p:extLst>
      <p:ext uri="{BB962C8B-B14F-4D97-AF65-F5344CB8AC3E}">
        <p14:creationId xmlns:p14="http://schemas.microsoft.com/office/powerpoint/2010/main" val="60790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8"/>
          <p:cNvSpPr>
            <a:spLocks noGrp="1" noChangeArrowheads="1"/>
          </p:cNvSpPr>
          <p:nvPr>
            <p:ph type="sldNum" sz="quarter" idx="11"/>
          </p:nvPr>
        </p:nvSpPr>
        <p:spPr>
          <a:ln/>
        </p:spPr>
        <p:txBody>
          <a:bodyPr/>
          <a:lstStyle>
            <a:lvl1pPr>
              <a:defRPr/>
            </a:lvl1pPr>
          </a:lstStyle>
          <a:p>
            <a:pPr>
              <a:defRPr/>
            </a:pPr>
            <a:fld id="{B95DAF1C-F586-49A5-9111-52C367E6910C}" type="slidenum">
              <a:rPr lang="en-US" altLang="en-US"/>
              <a:pPr>
                <a:defRPr/>
              </a:pPr>
              <a:t>‹#›</a:t>
            </a:fld>
            <a:endParaRPr lang="en-US" altLang="en-US"/>
          </a:p>
        </p:txBody>
      </p:sp>
    </p:spTree>
    <p:extLst>
      <p:ext uri="{BB962C8B-B14F-4D97-AF65-F5344CB8AC3E}">
        <p14:creationId xmlns:p14="http://schemas.microsoft.com/office/powerpoint/2010/main" val="327585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C98A80B7-63C8-4C26-84AC-C25242B60C1E}" type="slidenum">
              <a:rPr lang="en-US" altLang="en-US"/>
              <a:pPr>
                <a:defRPr/>
              </a:pPr>
              <a:t>‹#›</a:t>
            </a:fld>
            <a:endParaRPr lang="en-US" altLang="en-US"/>
          </a:p>
        </p:txBody>
      </p:sp>
    </p:spTree>
    <p:extLst>
      <p:ext uri="{BB962C8B-B14F-4D97-AF65-F5344CB8AC3E}">
        <p14:creationId xmlns:p14="http://schemas.microsoft.com/office/powerpoint/2010/main" val="2435845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DEC3C91C-0CB8-48D9-A12A-CCFDFE8103B5}" type="slidenum">
              <a:rPr lang="en-US" altLang="en-US"/>
              <a:pPr>
                <a:defRPr/>
              </a:pPr>
              <a:t>‹#›</a:t>
            </a:fld>
            <a:endParaRPr lang="en-US" altLang="en-US"/>
          </a:p>
        </p:txBody>
      </p:sp>
    </p:spTree>
    <p:extLst>
      <p:ext uri="{BB962C8B-B14F-4D97-AF65-F5344CB8AC3E}">
        <p14:creationId xmlns:p14="http://schemas.microsoft.com/office/powerpoint/2010/main" val="652594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F26D1C3A-271A-46D7-8E94-E22BB112E242}" type="slidenum">
              <a:rPr lang="en-US" altLang="en-US"/>
              <a:pPr>
                <a:defRPr/>
              </a:pPr>
              <a:t>‹#›</a:t>
            </a:fld>
            <a:endParaRPr lang="en-US" altLang="en-US"/>
          </a:p>
        </p:txBody>
      </p:sp>
    </p:spTree>
    <p:extLst>
      <p:ext uri="{BB962C8B-B14F-4D97-AF65-F5344CB8AC3E}">
        <p14:creationId xmlns:p14="http://schemas.microsoft.com/office/powerpoint/2010/main" val="6088080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45062D73-230B-41C8-A60A-6EB869CFFC8C}" type="slidenum">
              <a:rPr lang="en-US" altLang="en-US"/>
              <a:pPr>
                <a:defRPr/>
              </a:pPr>
              <a:t>‹#›</a:t>
            </a:fld>
            <a:endParaRPr lang="en-US" altLang="en-US"/>
          </a:p>
        </p:txBody>
      </p:sp>
    </p:spTree>
    <p:extLst>
      <p:ext uri="{BB962C8B-B14F-4D97-AF65-F5344CB8AC3E}">
        <p14:creationId xmlns:p14="http://schemas.microsoft.com/office/powerpoint/2010/main" val="870981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79BB55A6-8D25-48D3-B118-98DB83423DE0}" type="slidenum">
              <a:rPr lang="en-US" altLang="en-US"/>
              <a:pPr>
                <a:defRPr/>
              </a:pPr>
              <a:t>‹#›</a:t>
            </a:fld>
            <a:endParaRPr lang="en-US" altLang="en-US"/>
          </a:p>
        </p:txBody>
      </p:sp>
    </p:spTree>
    <p:extLst>
      <p:ext uri="{BB962C8B-B14F-4D97-AF65-F5344CB8AC3E}">
        <p14:creationId xmlns:p14="http://schemas.microsoft.com/office/powerpoint/2010/main" val="1693602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FFEEFA9F-AF90-4F5F-8E9D-BD0C9220B4B7}" type="slidenum">
              <a:rPr lang="en-US" altLang="en-US"/>
              <a:pPr>
                <a:defRPr/>
              </a:pPr>
              <a:t>‹#›</a:t>
            </a:fld>
            <a:endParaRPr lang="en-US" altLang="en-US"/>
          </a:p>
        </p:txBody>
      </p:sp>
    </p:spTree>
    <p:extLst>
      <p:ext uri="{BB962C8B-B14F-4D97-AF65-F5344CB8AC3E}">
        <p14:creationId xmlns:p14="http://schemas.microsoft.com/office/powerpoint/2010/main" val="38522590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7F67D4A7-5911-445C-9D95-60382650B727}" type="slidenum">
              <a:rPr lang="en-US" altLang="en-US"/>
              <a:pPr>
                <a:defRPr/>
              </a:pPr>
              <a:t>‹#›</a:t>
            </a:fld>
            <a:endParaRPr lang="en-US" altLang="en-US"/>
          </a:p>
        </p:txBody>
      </p:sp>
    </p:spTree>
    <p:extLst>
      <p:ext uri="{BB962C8B-B14F-4D97-AF65-F5344CB8AC3E}">
        <p14:creationId xmlns:p14="http://schemas.microsoft.com/office/powerpoint/2010/main" val="16752008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21D8357D-CD46-438B-8C55-54DC2DD3489B}" type="slidenum">
              <a:rPr lang="en-US" altLang="en-US"/>
              <a:pPr>
                <a:defRPr/>
              </a:pPr>
              <a:t>‹#›</a:t>
            </a:fld>
            <a:endParaRPr lang="en-US" altLang="en-US"/>
          </a:p>
        </p:txBody>
      </p:sp>
    </p:spTree>
    <p:extLst>
      <p:ext uri="{BB962C8B-B14F-4D97-AF65-F5344CB8AC3E}">
        <p14:creationId xmlns:p14="http://schemas.microsoft.com/office/powerpoint/2010/main" val="328204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BECD9379-D24F-4F49-8D30-49141E39B230}" type="slidenum">
              <a:rPr lang="en-US" altLang="en-US"/>
              <a:pPr>
                <a:defRPr/>
              </a:pPr>
              <a:t>‹#›</a:t>
            </a:fld>
            <a:endParaRPr lang="en-US" altLang="en-US"/>
          </a:p>
        </p:txBody>
      </p:sp>
    </p:spTree>
    <p:extLst>
      <p:ext uri="{BB962C8B-B14F-4D97-AF65-F5344CB8AC3E}">
        <p14:creationId xmlns:p14="http://schemas.microsoft.com/office/powerpoint/2010/main" val="38284765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20"/>
            <a:ext cx="6400800" cy="461326"/>
          </a:xfrm>
        </p:spPr>
        <p:txBody>
          <a:bodyPr/>
          <a:lstStyle>
            <a:lvl1pPr marL="0" indent="0" algn="ctr">
              <a:buNone/>
              <a:defRPr/>
            </a:lvl1pPr>
            <a:lvl2pPr marL="455561" indent="0" algn="ctr">
              <a:buNone/>
              <a:defRPr/>
            </a:lvl2pPr>
            <a:lvl3pPr marL="911114" indent="0" algn="ctr">
              <a:buNone/>
              <a:defRPr/>
            </a:lvl3pPr>
            <a:lvl4pPr marL="1366670" indent="0" algn="ctr">
              <a:buNone/>
              <a:defRPr/>
            </a:lvl4pPr>
            <a:lvl5pPr marL="1822226" indent="0" algn="ctr">
              <a:buNone/>
              <a:defRPr/>
            </a:lvl5pPr>
            <a:lvl6pPr marL="2277799" indent="0" algn="ctr">
              <a:buNone/>
              <a:defRPr/>
            </a:lvl6pPr>
            <a:lvl7pPr marL="2733332" indent="0" algn="ctr">
              <a:buNone/>
              <a:defRPr/>
            </a:lvl7pPr>
            <a:lvl8pPr marL="3188898" indent="0" algn="ctr">
              <a:buNone/>
              <a:defRPr/>
            </a:lvl8pPr>
            <a:lvl9pPr marL="3644456" indent="0" algn="ctr">
              <a:buNone/>
              <a:defRPr/>
            </a:lvl9pPr>
          </a:lstStyle>
          <a:p>
            <a:r>
              <a:rPr lang="en-US" smtClean="0"/>
              <a:t>Click to edit Master subtitle style</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EB436AD3-EF21-487F-BC98-A96E6A94D9CE}" type="slidenum">
              <a:rPr lang="en-US" altLang="en-US"/>
              <a:pPr>
                <a:defRPr/>
              </a:pPr>
              <a:t>‹#›</a:t>
            </a:fld>
            <a:endParaRPr lang="en-US" altLang="en-US"/>
          </a:p>
        </p:txBody>
      </p:sp>
    </p:spTree>
    <p:extLst>
      <p:ext uri="{BB962C8B-B14F-4D97-AF65-F5344CB8AC3E}">
        <p14:creationId xmlns:p14="http://schemas.microsoft.com/office/powerpoint/2010/main" val="111479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7"/>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8"/>
          <p:cNvSpPr>
            <a:spLocks noGrp="1" noChangeArrowheads="1"/>
          </p:cNvSpPr>
          <p:nvPr>
            <p:ph type="sldNum" sz="quarter" idx="11"/>
          </p:nvPr>
        </p:nvSpPr>
        <p:spPr>
          <a:ln/>
        </p:spPr>
        <p:txBody>
          <a:bodyPr/>
          <a:lstStyle>
            <a:lvl1pPr>
              <a:defRPr/>
            </a:lvl1pPr>
          </a:lstStyle>
          <a:p>
            <a:pPr>
              <a:defRPr/>
            </a:pPr>
            <a:fld id="{E0DDAF3D-E254-4295-ACD9-95E68200FCFB}" type="slidenum">
              <a:rPr lang="en-US" altLang="en-US"/>
              <a:pPr>
                <a:defRPr/>
              </a:pPr>
              <a:t>‹#›</a:t>
            </a:fld>
            <a:endParaRPr lang="en-US" altLang="en-US"/>
          </a:p>
        </p:txBody>
      </p:sp>
    </p:spTree>
    <p:extLst>
      <p:ext uri="{BB962C8B-B14F-4D97-AF65-F5344CB8AC3E}">
        <p14:creationId xmlns:p14="http://schemas.microsoft.com/office/powerpoint/2010/main" val="31016296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E181B9FD-4063-4770-AF9F-2BB56F915236}" type="slidenum">
              <a:rPr lang="en-US" altLang="en-US"/>
              <a:pPr>
                <a:defRPr/>
              </a:pPr>
              <a:t>‹#›</a:t>
            </a:fld>
            <a:endParaRPr lang="en-US" altLang="en-US"/>
          </a:p>
        </p:txBody>
      </p:sp>
    </p:spTree>
    <p:extLst>
      <p:ext uri="{BB962C8B-B14F-4D97-AF65-F5344CB8AC3E}">
        <p14:creationId xmlns:p14="http://schemas.microsoft.com/office/powerpoint/2010/main" val="2410329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154"/>
            <a:ext cx="7772400" cy="399770"/>
          </a:xfrm>
        </p:spPr>
        <p:txBody>
          <a:bodyPr anchor="b"/>
          <a:lstStyle>
            <a:lvl1pPr marL="0" indent="0">
              <a:buNone/>
              <a:defRPr sz="2000"/>
            </a:lvl1pPr>
            <a:lvl2pPr marL="455561" indent="0">
              <a:buNone/>
              <a:defRPr sz="1800"/>
            </a:lvl2pPr>
            <a:lvl3pPr marL="911114" indent="0">
              <a:buNone/>
              <a:defRPr sz="1500"/>
            </a:lvl3pPr>
            <a:lvl4pPr marL="1366670" indent="0">
              <a:buNone/>
              <a:defRPr sz="1400"/>
            </a:lvl4pPr>
            <a:lvl5pPr marL="1822226" indent="0">
              <a:buNone/>
              <a:defRPr sz="1400"/>
            </a:lvl5pPr>
            <a:lvl6pPr marL="2277799" indent="0">
              <a:buNone/>
              <a:defRPr sz="1400"/>
            </a:lvl6pPr>
            <a:lvl7pPr marL="2733332" indent="0">
              <a:buNone/>
              <a:defRPr sz="1400"/>
            </a:lvl7pPr>
            <a:lvl8pPr marL="3188898" indent="0">
              <a:buNone/>
              <a:defRPr sz="1400"/>
            </a:lvl8pPr>
            <a:lvl9pPr marL="3644456"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D065DB8F-D6B0-4EDF-BEBB-976C264BA79D}" type="slidenum">
              <a:rPr lang="en-US" altLang="en-US"/>
              <a:pPr>
                <a:defRPr/>
              </a:pPr>
              <a:t>‹#›</a:t>
            </a:fld>
            <a:endParaRPr lang="en-US" altLang="en-US"/>
          </a:p>
        </p:txBody>
      </p:sp>
    </p:spTree>
    <p:extLst>
      <p:ext uri="{BB962C8B-B14F-4D97-AF65-F5344CB8AC3E}">
        <p14:creationId xmlns:p14="http://schemas.microsoft.com/office/powerpoint/2010/main" val="3045017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19"/>
            <a:ext cx="4038600" cy="24310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5CD7BF82-1E04-46C0-B820-BD8943A03C5A}" type="slidenum">
              <a:rPr lang="en-US" altLang="en-US"/>
              <a:pPr>
                <a:defRPr/>
              </a:pPr>
              <a:t>‹#›</a:t>
            </a:fld>
            <a:endParaRPr lang="en-US" altLang="en-US"/>
          </a:p>
        </p:txBody>
      </p:sp>
    </p:spTree>
    <p:extLst>
      <p:ext uri="{BB962C8B-B14F-4D97-AF65-F5344CB8AC3E}">
        <p14:creationId xmlns:p14="http://schemas.microsoft.com/office/powerpoint/2010/main" val="2043352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4238"/>
            <a:ext cx="4040188"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99"/>
            <a:ext cx="4040188"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4238"/>
            <a:ext cx="4041775" cy="830657"/>
          </a:xfrm>
        </p:spPr>
        <p:txBody>
          <a:bodyPr anchor="b"/>
          <a:lstStyle>
            <a:lvl1pPr marL="0" indent="0">
              <a:buNone/>
              <a:defRPr sz="2400" b="1"/>
            </a:lvl1pPr>
            <a:lvl2pPr marL="455561" indent="0">
              <a:buNone/>
              <a:defRPr sz="2000" b="1"/>
            </a:lvl2pPr>
            <a:lvl3pPr marL="911114" indent="0">
              <a:buNone/>
              <a:defRPr sz="1800" b="1"/>
            </a:lvl3pPr>
            <a:lvl4pPr marL="1366670" indent="0">
              <a:buNone/>
              <a:defRPr sz="1500" b="1"/>
            </a:lvl4pPr>
            <a:lvl5pPr marL="1822226" indent="0">
              <a:buNone/>
              <a:defRPr sz="1500" b="1"/>
            </a:lvl5pPr>
            <a:lvl6pPr marL="2277799" indent="0">
              <a:buNone/>
              <a:defRPr sz="1500" b="1"/>
            </a:lvl6pPr>
            <a:lvl7pPr marL="2733332" indent="0">
              <a:buNone/>
              <a:defRPr sz="1500" b="1"/>
            </a:lvl7pPr>
            <a:lvl8pPr marL="3188898" indent="0">
              <a:buNone/>
              <a:defRPr sz="1500" b="1"/>
            </a:lvl8pPr>
            <a:lvl9pPr marL="364445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99"/>
            <a:ext cx="4041775" cy="2086386"/>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8" name="Rectangle 15"/>
          <p:cNvSpPr>
            <a:spLocks noGrp="1" noChangeArrowheads="1"/>
          </p:cNvSpPr>
          <p:nvPr>
            <p:ph type="sldNum" sz="quarter" idx="11"/>
          </p:nvPr>
        </p:nvSpPr>
        <p:spPr>
          <a:ln/>
        </p:spPr>
        <p:txBody>
          <a:bodyPr/>
          <a:lstStyle>
            <a:lvl1pPr>
              <a:defRPr/>
            </a:lvl1pPr>
          </a:lstStyle>
          <a:p>
            <a:pPr>
              <a:defRPr/>
            </a:pPr>
            <a:fld id="{13FE107A-D00B-4D82-B845-B0CB672B26A3}" type="slidenum">
              <a:rPr lang="en-US" altLang="en-US"/>
              <a:pPr>
                <a:defRPr/>
              </a:pPr>
              <a:t>‹#›</a:t>
            </a:fld>
            <a:endParaRPr lang="en-US" altLang="en-US"/>
          </a:p>
        </p:txBody>
      </p:sp>
    </p:spTree>
    <p:extLst>
      <p:ext uri="{BB962C8B-B14F-4D97-AF65-F5344CB8AC3E}">
        <p14:creationId xmlns:p14="http://schemas.microsoft.com/office/powerpoint/2010/main" val="1740408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4" name="Rectangle 15"/>
          <p:cNvSpPr>
            <a:spLocks noGrp="1" noChangeArrowheads="1"/>
          </p:cNvSpPr>
          <p:nvPr>
            <p:ph type="sldNum" sz="quarter" idx="11"/>
          </p:nvPr>
        </p:nvSpPr>
        <p:spPr>
          <a:ln/>
        </p:spPr>
        <p:txBody>
          <a:bodyPr/>
          <a:lstStyle>
            <a:lvl1pPr>
              <a:defRPr/>
            </a:lvl1pPr>
          </a:lstStyle>
          <a:p>
            <a:pPr>
              <a:defRPr/>
            </a:pPr>
            <a:fld id="{006CD7CE-9390-4510-9628-6AE5199402E8}" type="slidenum">
              <a:rPr lang="en-US" altLang="en-US"/>
              <a:pPr>
                <a:defRPr/>
              </a:pPr>
              <a:t>‹#›</a:t>
            </a:fld>
            <a:endParaRPr lang="en-US" altLang="en-US"/>
          </a:p>
        </p:txBody>
      </p:sp>
    </p:spTree>
    <p:extLst>
      <p:ext uri="{BB962C8B-B14F-4D97-AF65-F5344CB8AC3E}">
        <p14:creationId xmlns:p14="http://schemas.microsoft.com/office/powerpoint/2010/main" val="3621816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3" name="Rectangle 15"/>
          <p:cNvSpPr>
            <a:spLocks noGrp="1" noChangeArrowheads="1"/>
          </p:cNvSpPr>
          <p:nvPr>
            <p:ph type="sldNum" sz="quarter" idx="11"/>
          </p:nvPr>
        </p:nvSpPr>
        <p:spPr>
          <a:ln/>
        </p:spPr>
        <p:txBody>
          <a:bodyPr/>
          <a:lstStyle>
            <a:lvl1pPr>
              <a:defRPr/>
            </a:lvl1pPr>
          </a:lstStyle>
          <a:p>
            <a:pPr>
              <a:defRPr/>
            </a:pPr>
            <a:fld id="{2BB6356B-EAC0-42D9-B9C2-449CCA3DBE7E}" type="slidenum">
              <a:rPr lang="en-US" altLang="en-US"/>
              <a:pPr>
                <a:defRPr/>
              </a:pPr>
              <a:t>‹#›</a:t>
            </a:fld>
            <a:endParaRPr lang="en-US" altLang="en-US"/>
          </a:p>
        </p:txBody>
      </p:sp>
    </p:spTree>
    <p:extLst>
      <p:ext uri="{BB962C8B-B14F-4D97-AF65-F5344CB8AC3E}">
        <p14:creationId xmlns:p14="http://schemas.microsoft.com/office/powerpoint/2010/main" val="3137838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2775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23"/>
            <a:ext cx="3008313"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B6A69730-2787-4078-9B2F-AC85DC39DADD}" type="slidenum">
              <a:rPr lang="en-US" altLang="en-US"/>
              <a:pPr>
                <a:defRPr/>
              </a:pPr>
              <a:t>‹#›</a:t>
            </a:fld>
            <a:endParaRPr lang="en-US" altLang="en-US"/>
          </a:p>
        </p:txBody>
      </p:sp>
    </p:spTree>
    <p:extLst>
      <p:ext uri="{BB962C8B-B14F-4D97-AF65-F5344CB8AC3E}">
        <p14:creationId xmlns:p14="http://schemas.microsoft.com/office/powerpoint/2010/main" val="42464594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04"/>
            <a:ext cx="5486400" cy="584436"/>
          </a:xfrm>
        </p:spPr>
        <p:txBody>
          <a:bodyPr/>
          <a:lstStyle>
            <a:lvl1pPr marL="0" indent="0">
              <a:buNone/>
              <a:defRPr sz="3200"/>
            </a:lvl1pPr>
            <a:lvl2pPr marL="455561" indent="0">
              <a:buNone/>
              <a:defRPr sz="2800"/>
            </a:lvl2pPr>
            <a:lvl3pPr marL="911114" indent="0">
              <a:buNone/>
              <a:defRPr sz="2400"/>
            </a:lvl3pPr>
            <a:lvl4pPr marL="1366670" indent="0">
              <a:buNone/>
              <a:defRPr sz="2000"/>
            </a:lvl4pPr>
            <a:lvl5pPr marL="1822226" indent="0">
              <a:buNone/>
              <a:defRPr sz="2000"/>
            </a:lvl5pPr>
            <a:lvl6pPr marL="2277799" indent="0">
              <a:buNone/>
              <a:defRPr sz="2000"/>
            </a:lvl6pPr>
            <a:lvl7pPr marL="2733332" indent="0">
              <a:buNone/>
              <a:defRPr sz="2000"/>
            </a:lvl7pPr>
            <a:lvl8pPr marL="3188898" indent="0">
              <a:buNone/>
              <a:defRPr sz="2000"/>
            </a:lvl8pPr>
            <a:lvl9pPr marL="3644456"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307437"/>
          </a:xfrm>
        </p:spPr>
        <p:txBody>
          <a:bodyPr/>
          <a:lstStyle>
            <a:lvl1pPr marL="0" indent="0">
              <a:buNone/>
              <a:defRPr sz="1400"/>
            </a:lvl1pPr>
            <a:lvl2pPr marL="455561" indent="0">
              <a:buNone/>
              <a:defRPr sz="1300"/>
            </a:lvl2pPr>
            <a:lvl3pPr marL="911114" indent="0">
              <a:buNone/>
              <a:defRPr sz="1000"/>
            </a:lvl3pPr>
            <a:lvl4pPr marL="1366670" indent="0">
              <a:buNone/>
              <a:defRPr sz="800"/>
            </a:lvl4pPr>
            <a:lvl5pPr marL="1822226" indent="0">
              <a:buNone/>
              <a:defRPr sz="800"/>
            </a:lvl5pPr>
            <a:lvl6pPr marL="2277799" indent="0">
              <a:buNone/>
              <a:defRPr sz="800"/>
            </a:lvl6pPr>
            <a:lvl7pPr marL="2733332" indent="0">
              <a:buNone/>
              <a:defRPr sz="800"/>
            </a:lvl7pPr>
            <a:lvl8pPr marL="3188898" indent="0">
              <a:buNone/>
              <a:defRPr sz="800"/>
            </a:lvl8pPr>
            <a:lvl9pPr marL="3644456" indent="0">
              <a:buNone/>
              <a:defRPr sz="800"/>
            </a:lvl9pPr>
          </a:lstStyle>
          <a:p>
            <a:pPr lvl="0"/>
            <a:r>
              <a:rPr lang="en-US" smtClean="0"/>
              <a:t>Click to edit Master text styles</a:t>
            </a:r>
          </a:p>
        </p:txBody>
      </p:sp>
      <p:sp>
        <p:nvSpPr>
          <p:cNvPr id="5"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6" name="Rectangle 15"/>
          <p:cNvSpPr>
            <a:spLocks noGrp="1" noChangeArrowheads="1"/>
          </p:cNvSpPr>
          <p:nvPr>
            <p:ph type="sldNum" sz="quarter" idx="11"/>
          </p:nvPr>
        </p:nvSpPr>
        <p:spPr>
          <a:ln/>
        </p:spPr>
        <p:txBody>
          <a:bodyPr/>
          <a:lstStyle>
            <a:lvl1pPr>
              <a:defRPr/>
            </a:lvl1pPr>
          </a:lstStyle>
          <a:p>
            <a:pPr>
              <a:defRPr/>
            </a:pPr>
            <a:fld id="{A45D782D-B1F9-4F69-BEF5-8FCDB0D3F55F}" type="slidenum">
              <a:rPr lang="en-US" altLang="en-US"/>
              <a:pPr>
                <a:defRPr/>
              </a:pPr>
              <a:t>‹#›</a:t>
            </a:fld>
            <a:endParaRPr lang="en-US" altLang="en-US"/>
          </a:p>
        </p:txBody>
      </p:sp>
    </p:spTree>
    <p:extLst>
      <p:ext uri="{BB962C8B-B14F-4D97-AF65-F5344CB8AC3E}">
        <p14:creationId xmlns:p14="http://schemas.microsoft.com/office/powerpoint/2010/main" val="4192218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9942" y="1752600"/>
            <a:ext cx="5126879" cy="2423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3903F88A-538B-422D-A8AF-F8AC64687205}" type="slidenum">
              <a:rPr lang="en-US" altLang="en-US"/>
              <a:pPr>
                <a:defRPr/>
              </a:pPr>
              <a:t>‹#›</a:t>
            </a:fld>
            <a:endParaRPr lang="en-US" altLang="en-US"/>
          </a:p>
        </p:txBody>
      </p:sp>
    </p:spTree>
    <p:extLst>
      <p:ext uri="{BB962C8B-B14F-4D97-AF65-F5344CB8AC3E}">
        <p14:creationId xmlns:p14="http://schemas.microsoft.com/office/powerpoint/2010/main" val="10927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4"/>
            <a:ext cx="2057400" cy="2636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3584" y="1143004"/>
            <a:ext cx="3803440" cy="2636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ln/>
        </p:spPr>
        <p:txBody>
          <a:bodyPr/>
          <a:lstStyle>
            <a:lvl1pPr>
              <a:defRPr/>
            </a:lvl1pPr>
          </a:lstStyle>
          <a:p>
            <a:pPr>
              <a:defRPr/>
            </a:pPr>
            <a:r>
              <a:rPr lang="en-US"/>
              <a:t>Copyright © Cengage Learning. All rights reserved</a:t>
            </a:r>
          </a:p>
        </p:txBody>
      </p:sp>
      <p:sp>
        <p:nvSpPr>
          <p:cNvPr id="5" name="Rectangle 15"/>
          <p:cNvSpPr>
            <a:spLocks noGrp="1" noChangeArrowheads="1"/>
          </p:cNvSpPr>
          <p:nvPr>
            <p:ph type="sldNum" sz="quarter" idx="11"/>
          </p:nvPr>
        </p:nvSpPr>
        <p:spPr>
          <a:ln/>
        </p:spPr>
        <p:txBody>
          <a:bodyPr/>
          <a:lstStyle>
            <a:lvl1pPr>
              <a:defRPr/>
            </a:lvl1pPr>
          </a:lstStyle>
          <a:p>
            <a:pPr>
              <a:defRPr/>
            </a:pPr>
            <a:fld id="{FFAE3AA8-5AFA-46A2-925E-EF99FD3EE05A}" type="slidenum">
              <a:rPr lang="en-US" altLang="en-US"/>
              <a:pPr>
                <a:defRPr/>
              </a:pPr>
              <a:t>‹#›</a:t>
            </a:fld>
            <a:endParaRPr lang="en-US" altLang="en-US"/>
          </a:p>
        </p:txBody>
      </p:sp>
    </p:spTree>
    <p:extLst>
      <p:ext uri="{BB962C8B-B14F-4D97-AF65-F5344CB8AC3E}">
        <p14:creationId xmlns:p14="http://schemas.microsoft.com/office/powerpoint/2010/main" val="70683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 Target="../slides/slide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6.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image" Target="../media/image3.jpe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7.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9.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 Target="../slides/slid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20.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theme" Target="../theme/theme21.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theme" Target="../theme/theme22.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3.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jpe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4.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 Target="../slides/slide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1.jpe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5.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 Target="../slides/slide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theme" Target="../theme/theme26.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 Target="../slides/slide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 Target="../slides/slide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 Target="../slides/slide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 Target="../slides/slide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 Target="../slides/slide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12"/>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026" name="Rectangle 2"/>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Line 9"/>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1030" name="Arc 11"/>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5367" name="Text Box 13"/>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7.1</a:t>
            </a:r>
            <a:endParaRPr lang="en-US" sz="2200" baseline="0" smtClean="0">
              <a:latin typeface="Arial" charset="0"/>
            </a:endParaRPr>
          </a:p>
        </p:txBody>
      </p:sp>
      <p:sp>
        <p:nvSpPr>
          <p:cNvPr id="15368" name="Text Box 16"/>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Electromagnetic Radiation</a:t>
            </a:r>
          </a:p>
        </p:txBody>
      </p:sp>
      <p:sp>
        <p:nvSpPr>
          <p:cNvPr id="1041" name="Rectangle 17"/>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1042" name="Rectangle 18"/>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C7376857-0AAF-4309-9E04-7C54A8B54133}" type="slidenum">
              <a:rPr lang="en-US" altLang="en-US"/>
              <a:pPr>
                <a:defRPr/>
              </a:pPr>
              <a:t>‹#›</a:t>
            </a:fld>
            <a:endParaRPr lang="en-US" altLang="en-US"/>
          </a:p>
        </p:txBody>
      </p:sp>
      <p:sp>
        <p:nvSpPr>
          <p:cNvPr id="15371" name="Text Box 19"/>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
        <p:nvSpPr>
          <p:cNvPr id="14348" name="Rectangle 20"/>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Tree>
  </p:cSld>
  <p:clrMap bg1="lt1" tx1="dk1" bg2="lt2" tx2="dk2" accent1="accent1" accent2="accent2" accent3="accent3" accent4="accent4" accent5="accent5" accent6="accent6" hlink="hlink" folHlink="folHlink"/>
  <p:sldLayoutIdLst>
    <p:sldLayoutId id="2147491191" r:id="rId1"/>
    <p:sldLayoutId id="2147491010" r:id="rId2"/>
    <p:sldLayoutId id="2147491011" r:id="rId3"/>
    <p:sldLayoutId id="2147491012" r:id="rId4"/>
    <p:sldLayoutId id="2147491013" r:id="rId5"/>
    <p:sldLayoutId id="2147491014" r:id="rId6"/>
    <p:sldLayoutId id="2147491015" r:id="rId7"/>
    <p:sldLayoutId id="2147491016" r:id="rId8"/>
    <p:sldLayoutId id="2147491017" r:id="rId9"/>
    <p:sldLayoutId id="2147491018" r:id="rId10"/>
    <p:sldLayoutId id="214749101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build="p" autoUpdateAnimBg="0">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0243"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10244"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3557"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9155"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9156"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4"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7.10</a:t>
            </a:r>
            <a:endParaRPr lang="en-US" sz="2200" baseline="0" smtClean="0">
              <a:latin typeface="Arial" charset="0"/>
            </a:endParaRPr>
          </a:p>
        </p:txBody>
      </p:sp>
      <p:sp>
        <p:nvSpPr>
          <p:cNvPr id="24585"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History of the Periodic Table</a:t>
            </a:r>
          </a:p>
        </p:txBody>
      </p:sp>
      <p:sp>
        <p:nvSpPr>
          <p:cNvPr id="49166"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9167"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69D816F4-E651-4983-9B01-8F3F9C4E16E4}" type="slidenum">
              <a:rPr lang="en-US" altLang="en-US"/>
              <a:pPr>
                <a:defRPr/>
              </a:pPr>
              <a:t>‹#›</a:t>
            </a:fld>
            <a:endParaRPr lang="en-US" altLang="en-US"/>
          </a:p>
        </p:txBody>
      </p:sp>
      <p:sp>
        <p:nvSpPr>
          <p:cNvPr id="24588"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108" r:id="rId1"/>
    <p:sldLayoutId id="2147491109" r:id="rId2"/>
    <p:sldLayoutId id="2147491110" r:id="rId3"/>
    <p:sldLayoutId id="2147491111" r:id="rId4"/>
    <p:sldLayoutId id="2147491112" r:id="rId5"/>
    <p:sldLayoutId id="2147491113" r:id="rId6"/>
    <p:sldLayoutId id="2147491114" r:id="rId7"/>
    <p:sldLayoutId id="2147491115" r:id="rId8"/>
    <p:sldLayoutId id="2147491116" r:id="rId9"/>
    <p:sldLayoutId id="2147491117" r:id="rId10"/>
    <p:sldLayoutId id="214749111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left)">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156">
                                            <p:txEl>
                                              <p:pRg st="0" end="0"/>
                                            </p:txEl>
                                          </p:spTgt>
                                        </p:tgtEl>
                                        <p:attrNameLst>
                                          <p:attrName>style.visibility</p:attrName>
                                        </p:attrNameLst>
                                      </p:cBhvr>
                                      <p:to>
                                        <p:strVal val="visible"/>
                                      </p:to>
                                    </p:set>
                                    <p:animEffect transition="in" filter="wipe(left)">
                                      <p:cBhvr>
                                        <p:cTn id="12" dur="500"/>
                                        <p:tgtEl>
                                          <p:spTgt spid="49156">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9156">
                                            <p:txEl>
                                              <p:pRg st="1" end="1"/>
                                            </p:txEl>
                                          </p:spTgt>
                                        </p:tgtEl>
                                        <p:attrNameLst>
                                          <p:attrName>style.visibility</p:attrName>
                                        </p:attrNameLst>
                                      </p:cBhvr>
                                      <p:to>
                                        <p:strVal val="visible"/>
                                      </p:to>
                                    </p:set>
                                    <p:animEffect transition="in" filter="wipe(left)">
                                      <p:cBhvr>
                                        <p:cTn id="15" dur="500"/>
                                        <p:tgtEl>
                                          <p:spTgt spid="49156">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9156">
                                            <p:txEl>
                                              <p:pRg st="2" end="2"/>
                                            </p:txEl>
                                          </p:spTgt>
                                        </p:tgtEl>
                                        <p:attrNameLst>
                                          <p:attrName>style.visibility</p:attrName>
                                        </p:attrNameLst>
                                      </p:cBhvr>
                                      <p:to>
                                        <p:strVal val="visible"/>
                                      </p:to>
                                    </p:set>
                                    <p:animEffect transition="in" filter="wipe(left)">
                                      <p:cBhvr>
                                        <p:cTn id="18" dur="500"/>
                                        <p:tgtEl>
                                          <p:spTgt spid="49156">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9156">
                                            <p:txEl>
                                              <p:pRg st="3" end="3"/>
                                            </p:txEl>
                                          </p:spTgt>
                                        </p:tgtEl>
                                        <p:attrNameLst>
                                          <p:attrName>style.visibility</p:attrName>
                                        </p:attrNameLst>
                                      </p:cBhvr>
                                      <p:to>
                                        <p:strVal val="visible"/>
                                      </p:to>
                                    </p:set>
                                    <p:animEffect transition="in" filter="wipe(left)">
                                      <p:cBhvr>
                                        <p:cTn id="21" dur="500"/>
                                        <p:tgtEl>
                                          <p:spTgt spid="49156">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9156">
                                            <p:txEl>
                                              <p:pRg st="4" end="4"/>
                                            </p:txEl>
                                          </p:spTgt>
                                        </p:tgtEl>
                                        <p:attrNameLst>
                                          <p:attrName>style.visibility</p:attrName>
                                        </p:attrNameLst>
                                      </p:cBhvr>
                                      <p:to>
                                        <p:strVal val="visible"/>
                                      </p:to>
                                    </p:set>
                                    <p:animEffect transition="in" filter="wipe(left)">
                                      <p:cBhvr>
                                        <p:cTn id="24" dur="500"/>
                                        <p:tgtEl>
                                          <p:spTgt spid="491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build="p" autoUpdateAnimBg="0">
        <p:tmplLst>
          <p:tmpl lvl="1">
            <p:tnLst>
              <p:par>
                <p:cTn presetID="22" presetClass="entr" presetSubtype="8" fill="hold" nodeType="clickEffect">
                  <p:stCondLst>
                    <p:cond delay="0"/>
                  </p:stCondLst>
                  <p:childTnLst>
                    <p:set>
                      <p:cBhvr>
                        <p:cTn dur="1" fill="hold">
                          <p:stCondLst>
                            <p:cond delay="0"/>
                          </p:stCondLst>
                        </p:cTn>
                        <p:tgtEl>
                          <p:spTgt spid="49156"/>
                        </p:tgtEl>
                        <p:attrNameLst>
                          <p:attrName>style.visibility</p:attrName>
                        </p:attrNameLst>
                      </p:cBhvr>
                      <p:to>
                        <p:strVal val="visible"/>
                      </p:to>
                    </p:set>
                    <p:animEffect transition="in" filter="wipe(left)">
                      <p:cBhvr>
                        <p:cTn dur="500"/>
                        <p:tgtEl>
                          <p:spTgt spid="49156"/>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9156"/>
                        </p:tgtEl>
                        <p:attrNameLst>
                          <p:attrName>style.visibility</p:attrName>
                        </p:attrNameLst>
                      </p:cBhvr>
                      <p:to>
                        <p:strVal val="visible"/>
                      </p:to>
                    </p:set>
                    <p:animEffect transition="in" filter="wipe(left)">
                      <p:cBhvr>
                        <p:cTn dur="500"/>
                        <p:tgtEl>
                          <p:spTgt spid="49156"/>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9156"/>
                        </p:tgtEl>
                        <p:attrNameLst>
                          <p:attrName>style.visibility</p:attrName>
                        </p:attrNameLst>
                      </p:cBhvr>
                      <p:to>
                        <p:strVal val="visible"/>
                      </p:to>
                    </p:set>
                    <p:animEffect transition="in" filter="wipe(left)">
                      <p:cBhvr>
                        <p:cTn dur="500"/>
                        <p:tgtEl>
                          <p:spTgt spid="49156"/>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9156"/>
                        </p:tgtEl>
                        <p:attrNameLst>
                          <p:attrName>style.visibility</p:attrName>
                        </p:attrNameLst>
                      </p:cBhvr>
                      <p:to>
                        <p:strVal val="visible"/>
                      </p:to>
                    </p:set>
                    <p:animEffect transition="in" filter="wipe(left)">
                      <p:cBhvr>
                        <p:cTn dur="500"/>
                        <p:tgtEl>
                          <p:spTgt spid="49156"/>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9156"/>
                        </p:tgtEl>
                        <p:attrNameLst>
                          <p:attrName>style.visibility</p:attrName>
                        </p:attrNameLst>
                      </p:cBhvr>
                      <p:to>
                        <p:strVal val="visible"/>
                      </p:to>
                    </p:set>
                    <p:animEffect transition="in" filter="wipe(left)">
                      <p:cBhvr>
                        <p:cTn dur="500"/>
                        <p:tgtEl>
                          <p:spTgt spid="49156"/>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1267"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11268"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4581"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50179"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50180"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8"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7.11</a:t>
            </a:r>
            <a:endParaRPr lang="en-US" sz="2200" baseline="0" smtClean="0">
              <a:latin typeface="Arial" charset="0"/>
            </a:endParaRPr>
          </a:p>
        </p:txBody>
      </p:sp>
      <p:sp>
        <p:nvSpPr>
          <p:cNvPr id="25609"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Aufbau Principle and the Periodic Table</a:t>
            </a:r>
          </a:p>
        </p:txBody>
      </p:sp>
      <p:sp>
        <p:nvSpPr>
          <p:cNvPr id="50190"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50191"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55BBB543-B1D2-4993-BE5A-6A1F0FB25367}" type="slidenum">
              <a:rPr lang="en-US" altLang="en-US"/>
              <a:pPr>
                <a:defRPr/>
              </a:pPr>
              <a:t>‹#›</a:t>
            </a:fld>
            <a:endParaRPr lang="en-US" altLang="en-US"/>
          </a:p>
        </p:txBody>
      </p:sp>
      <p:sp>
        <p:nvSpPr>
          <p:cNvPr id="25612"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119" r:id="rId1"/>
    <p:sldLayoutId id="2147491120" r:id="rId2"/>
    <p:sldLayoutId id="2147491121" r:id="rId3"/>
    <p:sldLayoutId id="2147491122" r:id="rId4"/>
    <p:sldLayoutId id="2147491123" r:id="rId5"/>
    <p:sldLayoutId id="2147491124" r:id="rId6"/>
    <p:sldLayoutId id="2147491125" r:id="rId7"/>
    <p:sldLayoutId id="2147491126" r:id="rId8"/>
    <p:sldLayoutId id="2147491127" r:id="rId9"/>
    <p:sldLayoutId id="2147491128" r:id="rId10"/>
    <p:sldLayoutId id="214749112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wipe(left)">
                                      <p:cBhvr>
                                        <p:cTn id="7" dur="500"/>
                                        <p:tgtEl>
                                          <p:spTgt spid="50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Effect transition="in" filter="wipe(left)">
                                      <p:cBhvr>
                                        <p:cTn id="12" dur="500"/>
                                        <p:tgtEl>
                                          <p:spTgt spid="50180">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180">
                                            <p:txEl>
                                              <p:pRg st="1" end="1"/>
                                            </p:txEl>
                                          </p:spTgt>
                                        </p:tgtEl>
                                        <p:attrNameLst>
                                          <p:attrName>style.visibility</p:attrName>
                                        </p:attrNameLst>
                                      </p:cBhvr>
                                      <p:to>
                                        <p:strVal val="visible"/>
                                      </p:to>
                                    </p:set>
                                    <p:animEffect transition="in" filter="wipe(left)">
                                      <p:cBhvr>
                                        <p:cTn id="15" dur="500"/>
                                        <p:tgtEl>
                                          <p:spTgt spid="50180">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0180">
                                            <p:txEl>
                                              <p:pRg st="2" end="2"/>
                                            </p:txEl>
                                          </p:spTgt>
                                        </p:tgtEl>
                                        <p:attrNameLst>
                                          <p:attrName>style.visibility</p:attrName>
                                        </p:attrNameLst>
                                      </p:cBhvr>
                                      <p:to>
                                        <p:strVal val="visible"/>
                                      </p:to>
                                    </p:set>
                                    <p:animEffect transition="in" filter="wipe(left)">
                                      <p:cBhvr>
                                        <p:cTn id="18" dur="500"/>
                                        <p:tgtEl>
                                          <p:spTgt spid="50180">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180">
                                            <p:txEl>
                                              <p:pRg st="3" end="3"/>
                                            </p:txEl>
                                          </p:spTgt>
                                        </p:tgtEl>
                                        <p:attrNameLst>
                                          <p:attrName>style.visibility</p:attrName>
                                        </p:attrNameLst>
                                      </p:cBhvr>
                                      <p:to>
                                        <p:strVal val="visible"/>
                                      </p:to>
                                    </p:set>
                                    <p:animEffect transition="in" filter="wipe(left)">
                                      <p:cBhvr>
                                        <p:cTn id="21" dur="500"/>
                                        <p:tgtEl>
                                          <p:spTgt spid="50180">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0180">
                                            <p:txEl>
                                              <p:pRg st="4" end="4"/>
                                            </p:txEl>
                                          </p:spTgt>
                                        </p:tgtEl>
                                        <p:attrNameLst>
                                          <p:attrName>style.visibility</p:attrName>
                                        </p:attrNameLst>
                                      </p:cBhvr>
                                      <p:to>
                                        <p:strVal val="visible"/>
                                      </p:to>
                                    </p:set>
                                    <p:animEffect transition="in" filter="wipe(left)">
                                      <p:cBhvr>
                                        <p:cTn id="24" dur="500"/>
                                        <p:tgtEl>
                                          <p:spTgt spid="50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P spid="50180" grpId="0" build="p" autoUpdateAnimBg="0">
        <p:tmplLst>
          <p:tmpl lvl="1">
            <p:tnLst>
              <p:par>
                <p:cTn presetID="22" presetClass="entr" presetSubtype="8" fill="hold" nodeType="click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2291"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12292"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5605"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51203"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51204"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632"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7.12</a:t>
            </a:r>
            <a:endParaRPr lang="en-US" sz="2200" baseline="0" smtClean="0">
              <a:latin typeface="Arial" charset="0"/>
            </a:endParaRPr>
          </a:p>
        </p:txBody>
      </p:sp>
      <p:sp>
        <p:nvSpPr>
          <p:cNvPr id="26633"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Periodic Trends in Atomic Properties</a:t>
            </a:r>
          </a:p>
        </p:txBody>
      </p:sp>
      <p:sp>
        <p:nvSpPr>
          <p:cNvPr id="51214"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51215"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FF360AD6-3A22-4E8F-A953-5ACAB6EE6BAE}" type="slidenum">
              <a:rPr lang="en-US" altLang="en-US"/>
              <a:pPr>
                <a:defRPr/>
              </a:pPr>
              <a:t>‹#›</a:t>
            </a:fld>
            <a:endParaRPr lang="en-US" altLang="en-US"/>
          </a:p>
        </p:txBody>
      </p:sp>
      <p:sp>
        <p:nvSpPr>
          <p:cNvPr id="26636"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130" r:id="rId1"/>
    <p:sldLayoutId id="2147491131" r:id="rId2"/>
    <p:sldLayoutId id="2147491132" r:id="rId3"/>
    <p:sldLayoutId id="2147491133" r:id="rId4"/>
    <p:sldLayoutId id="2147491134" r:id="rId5"/>
    <p:sldLayoutId id="2147491135" r:id="rId6"/>
    <p:sldLayoutId id="2147491136" r:id="rId7"/>
    <p:sldLayoutId id="2147491137" r:id="rId8"/>
    <p:sldLayoutId id="2147491138" r:id="rId9"/>
    <p:sldLayoutId id="2147491139" r:id="rId10"/>
    <p:sldLayoutId id="214749114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wipe(left)">
                                      <p:cBhvr>
                                        <p:cTn id="7" dur="5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04">
                                            <p:txEl>
                                              <p:pRg st="0" end="0"/>
                                            </p:txEl>
                                          </p:spTgt>
                                        </p:tgtEl>
                                        <p:attrNameLst>
                                          <p:attrName>style.visibility</p:attrName>
                                        </p:attrNameLst>
                                      </p:cBhvr>
                                      <p:to>
                                        <p:strVal val="visible"/>
                                      </p:to>
                                    </p:set>
                                    <p:animEffect transition="in" filter="wipe(left)">
                                      <p:cBhvr>
                                        <p:cTn id="12" dur="500"/>
                                        <p:tgtEl>
                                          <p:spTgt spid="5120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204">
                                            <p:txEl>
                                              <p:pRg st="1" end="1"/>
                                            </p:txEl>
                                          </p:spTgt>
                                        </p:tgtEl>
                                        <p:attrNameLst>
                                          <p:attrName>style.visibility</p:attrName>
                                        </p:attrNameLst>
                                      </p:cBhvr>
                                      <p:to>
                                        <p:strVal val="visible"/>
                                      </p:to>
                                    </p:set>
                                    <p:animEffect transition="in" filter="wipe(left)">
                                      <p:cBhvr>
                                        <p:cTn id="15" dur="500"/>
                                        <p:tgtEl>
                                          <p:spTgt spid="5120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1204">
                                            <p:txEl>
                                              <p:pRg st="2" end="2"/>
                                            </p:txEl>
                                          </p:spTgt>
                                        </p:tgtEl>
                                        <p:attrNameLst>
                                          <p:attrName>style.visibility</p:attrName>
                                        </p:attrNameLst>
                                      </p:cBhvr>
                                      <p:to>
                                        <p:strVal val="visible"/>
                                      </p:to>
                                    </p:set>
                                    <p:animEffect transition="in" filter="wipe(left)">
                                      <p:cBhvr>
                                        <p:cTn id="18" dur="500"/>
                                        <p:tgtEl>
                                          <p:spTgt spid="51204">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1204">
                                            <p:txEl>
                                              <p:pRg st="3" end="3"/>
                                            </p:txEl>
                                          </p:spTgt>
                                        </p:tgtEl>
                                        <p:attrNameLst>
                                          <p:attrName>style.visibility</p:attrName>
                                        </p:attrNameLst>
                                      </p:cBhvr>
                                      <p:to>
                                        <p:strVal val="visible"/>
                                      </p:to>
                                    </p:set>
                                    <p:animEffect transition="in" filter="wipe(left)">
                                      <p:cBhvr>
                                        <p:cTn id="21" dur="500"/>
                                        <p:tgtEl>
                                          <p:spTgt spid="51204">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1204">
                                            <p:txEl>
                                              <p:pRg st="4" end="4"/>
                                            </p:txEl>
                                          </p:spTgt>
                                        </p:tgtEl>
                                        <p:attrNameLst>
                                          <p:attrName>style.visibility</p:attrName>
                                        </p:attrNameLst>
                                      </p:cBhvr>
                                      <p:to>
                                        <p:strVal val="visible"/>
                                      </p:to>
                                    </p:set>
                                    <p:animEffect transition="in" filter="wipe(left)">
                                      <p:cBhvr>
                                        <p:cTn id="24" dur="500"/>
                                        <p:tgtEl>
                                          <p:spTgt spid="51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build="p" autoUpdateAnimBg="0">
        <p:tmplLst>
          <p:tmpl lvl="1">
            <p:tnLst>
              <p:par>
                <p:cTn presetID="22" presetClass="entr" presetSubtype="8" fill="hold" nodeType="clickEffect">
                  <p:stCondLst>
                    <p:cond delay="0"/>
                  </p:stCondLst>
                  <p:childTnLst>
                    <p:set>
                      <p:cBhvr>
                        <p:cTn dur="1" fill="hold">
                          <p:stCondLst>
                            <p:cond delay="0"/>
                          </p:stCondLst>
                        </p:cTn>
                        <p:tgtEl>
                          <p:spTgt spid="51204"/>
                        </p:tgtEl>
                        <p:attrNameLst>
                          <p:attrName>style.visibility</p:attrName>
                        </p:attrNameLst>
                      </p:cBhvr>
                      <p:to>
                        <p:strVal val="visible"/>
                      </p:to>
                    </p:set>
                    <p:animEffect transition="in" filter="wipe(left)">
                      <p:cBhvr>
                        <p:cTn dur="500"/>
                        <p:tgtEl>
                          <p:spTgt spid="51204"/>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1204"/>
                        </p:tgtEl>
                        <p:attrNameLst>
                          <p:attrName>style.visibility</p:attrName>
                        </p:attrNameLst>
                      </p:cBhvr>
                      <p:to>
                        <p:strVal val="visible"/>
                      </p:to>
                    </p:set>
                    <p:animEffect transition="in" filter="wipe(left)">
                      <p:cBhvr>
                        <p:cTn dur="500"/>
                        <p:tgtEl>
                          <p:spTgt spid="51204"/>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1204"/>
                        </p:tgtEl>
                        <p:attrNameLst>
                          <p:attrName>style.visibility</p:attrName>
                        </p:attrNameLst>
                      </p:cBhvr>
                      <p:to>
                        <p:strVal val="visible"/>
                      </p:to>
                    </p:set>
                    <p:animEffect transition="in" filter="wipe(left)">
                      <p:cBhvr>
                        <p:cTn dur="500"/>
                        <p:tgtEl>
                          <p:spTgt spid="51204"/>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1204"/>
                        </p:tgtEl>
                        <p:attrNameLst>
                          <p:attrName>style.visibility</p:attrName>
                        </p:attrNameLst>
                      </p:cBhvr>
                      <p:to>
                        <p:strVal val="visible"/>
                      </p:to>
                    </p:set>
                    <p:animEffect transition="in" filter="wipe(left)">
                      <p:cBhvr>
                        <p:cTn dur="500"/>
                        <p:tgtEl>
                          <p:spTgt spid="51204"/>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1204"/>
                        </p:tgtEl>
                        <p:attrNameLst>
                          <p:attrName>style.visibility</p:attrName>
                        </p:attrNameLst>
                      </p:cBhvr>
                      <p:to>
                        <p:strVal val="visible"/>
                      </p:to>
                    </p:set>
                    <p:animEffect transition="in" filter="wipe(left)">
                      <p:cBhvr>
                        <p:cTn dur="500"/>
                        <p:tgtEl>
                          <p:spTgt spid="51204"/>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3315"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13316"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6629"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52227"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52228"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6"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7.13</a:t>
            </a:r>
            <a:endParaRPr lang="en-US" sz="2200" baseline="0" smtClean="0">
              <a:latin typeface="Arial" charset="0"/>
            </a:endParaRPr>
          </a:p>
        </p:txBody>
      </p:sp>
      <p:sp>
        <p:nvSpPr>
          <p:cNvPr id="27657"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Properties of a Group: The Alkali Metals</a:t>
            </a:r>
          </a:p>
        </p:txBody>
      </p:sp>
      <p:sp>
        <p:nvSpPr>
          <p:cNvPr id="52238"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52239"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C07D2D81-666F-406F-9B87-F953C9410EB7}" type="slidenum">
              <a:rPr lang="en-US" altLang="en-US"/>
              <a:pPr>
                <a:defRPr/>
              </a:pPr>
              <a:t>‹#›</a:t>
            </a:fld>
            <a:endParaRPr lang="en-US" altLang="en-US"/>
          </a:p>
        </p:txBody>
      </p:sp>
      <p:sp>
        <p:nvSpPr>
          <p:cNvPr id="27660"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141" r:id="rId1"/>
    <p:sldLayoutId id="2147491142" r:id="rId2"/>
    <p:sldLayoutId id="2147491143" r:id="rId3"/>
    <p:sldLayoutId id="2147491144" r:id="rId4"/>
    <p:sldLayoutId id="2147491145" r:id="rId5"/>
    <p:sldLayoutId id="2147491146" r:id="rId6"/>
    <p:sldLayoutId id="2147491147" r:id="rId7"/>
    <p:sldLayoutId id="2147491148" r:id="rId8"/>
    <p:sldLayoutId id="2147491149" r:id="rId9"/>
    <p:sldLayoutId id="2147491150" r:id="rId10"/>
    <p:sldLayoutId id="214749115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left)">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8">
                                            <p:txEl>
                                              <p:pRg st="0" end="0"/>
                                            </p:txEl>
                                          </p:spTgt>
                                        </p:tgtEl>
                                        <p:attrNameLst>
                                          <p:attrName>style.visibility</p:attrName>
                                        </p:attrNameLst>
                                      </p:cBhvr>
                                      <p:to>
                                        <p:strVal val="visible"/>
                                      </p:to>
                                    </p:set>
                                    <p:animEffect transition="in" filter="wipe(left)">
                                      <p:cBhvr>
                                        <p:cTn id="12" dur="500"/>
                                        <p:tgtEl>
                                          <p:spTgt spid="5222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228">
                                            <p:txEl>
                                              <p:pRg st="1" end="1"/>
                                            </p:txEl>
                                          </p:spTgt>
                                        </p:tgtEl>
                                        <p:attrNameLst>
                                          <p:attrName>style.visibility</p:attrName>
                                        </p:attrNameLst>
                                      </p:cBhvr>
                                      <p:to>
                                        <p:strVal val="visible"/>
                                      </p:to>
                                    </p:set>
                                    <p:animEffect transition="in" filter="wipe(left)">
                                      <p:cBhvr>
                                        <p:cTn id="15" dur="500"/>
                                        <p:tgtEl>
                                          <p:spTgt spid="5222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2228">
                                            <p:txEl>
                                              <p:pRg st="2" end="2"/>
                                            </p:txEl>
                                          </p:spTgt>
                                        </p:tgtEl>
                                        <p:attrNameLst>
                                          <p:attrName>style.visibility</p:attrName>
                                        </p:attrNameLst>
                                      </p:cBhvr>
                                      <p:to>
                                        <p:strVal val="visible"/>
                                      </p:to>
                                    </p:set>
                                    <p:animEffect transition="in" filter="wipe(left)">
                                      <p:cBhvr>
                                        <p:cTn id="18" dur="500"/>
                                        <p:tgtEl>
                                          <p:spTgt spid="5222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2228">
                                            <p:txEl>
                                              <p:pRg st="3" end="3"/>
                                            </p:txEl>
                                          </p:spTgt>
                                        </p:tgtEl>
                                        <p:attrNameLst>
                                          <p:attrName>style.visibility</p:attrName>
                                        </p:attrNameLst>
                                      </p:cBhvr>
                                      <p:to>
                                        <p:strVal val="visible"/>
                                      </p:to>
                                    </p:set>
                                    <p:animEffect transition="in" filter="wipe(left)">
                                      <p:cBhvr>
                                        <p:cTn id="21" dur="500"/>
                                        <p:tgtEl>
                                          <p:spTgt spid="52228">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2228">
                                            <p:txEl>
                                              <p:pRg st="4" end="4"/>
                                            </p:txEl>
                                          </p:spTgt>
                                        </p:tgtEl>
                                        <p:attrNameLst>
                                          <p:attrName>style.visibility</p:attrName>
                                        </p:attrNameLst>
                                      </p:cBhvr>
                                      <p:to>
                                        <p:strVal val="visible"/>
                                      </p:to>
                                    </p:set>
                                    <p:animEffect transition="in" filter="wipe(left)">
                                      <p:cBhvr>
                                        <p:cTn id="24" dur="500"/>
                                        <p:tgtEl>
                                          <p:spTgt spid="52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build="p" autoUpdateAnimBg="0">
        <p:tmplLst>
          <p:tmpl lvl="1">
            <p:tnLst>
              <p:par>
                <p:cTn presetID="22" presetClass="entr" presetSubtype="8" fill="hold" nodeType="click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4339" name="Rectangle 3"/>
          <p:cNvSpPr>
            <a:spLocks noGrp="1" noChangeArrowheads="1"/>
          </p:cNvSpPr>
          <p:nvPr>
            <p:ph type="body" idx="1"/>
          </p:nvPr>
        </p:nvSpPr>
        <p:spPr bwMode="auto">
          <a:xfrm>
            <a:off x="457200" y="11430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14341" name="Line 5"/>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28678" name="Text Box 6"/>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Chapter 7</a:t>
            </a:r>
            <a:endParaRPr lang="en-US" sz="2200" baseline="0" smtClean="0">
              <a:latin typeface="Arial" charset="0"/>
            </a:endParaRPr>
          </a:p>
        </p:txBody>
      </p:sp>
      <p:sp>
        <p:nvSpPr>
          <p:cNvPr id="28679" name="Text Box 7"/>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cs typeface="Times New Roman" pitchFamily="18" charset="0"/>
              </a:rPr>
              <a:t>Table of Contents</a:t>
            </a:r>
            <a:endParaRPr lang="en-US" baseline="0" smtClean="0">
              <a:solidFill>
                <a:schemeClr val="bg1"/>
              </a:solidFill>
              <a:latin typeface="Arial" charset="0"/>
            </a:endParaRPr>
          </a:p>
        </p:txBody>
      </p:sp>
      <p:sp>
        <p:nvSpPr>
          <p:cNvPr id="14344" name="Arc 8"/>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54281" name="Rectangle 9"/>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54282" name="Rectangle 10"/>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94779174-A243-46C4-9662-3DD1FE5F5A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152" r:id="rId1"/>
    <p:sldLayoutId id="2147491153" r:id="rId2"/>
    <p:sldLayoutId id="2147491154" r:id="rId3"/>
    <p:sldLayoutId id="2147491155" r:id="rId4"/>
    <p:sldLayoutId id="2147491156" r:id="rId5"/>
    <p:sldLayoutId id="2147491157" r:id="rId6"/>
    <p:sldLayoutId id="2147491158" r:id="rId7"/>
    <p:sldLayoutId id="2147491159" r:id="rId8"/>
    <p:sldLayoutId id="2147491160" r:id="rId9"/>
    <p:sldLayoutId id="2147491161" r:id="rId10"/>
    <p:sldLayoutId id="2147491162" r:id="rId11"/>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15363" name="Rectangle 3"/>
          <p:cNvSpPr>
            <a:spLocks noGrp="1" noChangeArrowheads="1"/>
          </p:cNvSpPr>
          <p:nvPr>
            <p:ph type="body" idx="1"/>
          </p:nvPr>
        </p:nvSpPr>
        <p:spPr bwMode="auto">
          <a:xfrm>
            <a:off x="457200" y="11430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6" name="Rectangle 4"/>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15365" name="Line 5"/>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29702" name="Text Box 6"/>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Chapter 7</a:t>
            </a:r>
            <a:endParaRPr lang="en-US" sz="2200" baseline="0" smtClean="0">
              <a:latin typeface="Arial" charset="0"/>
            </a:endParaRPr>
          </a:p>
        </p:txBody>
      </p:sp>
      <p:sp>
        <p:nvSpPr>
          <p:cNvPr id="15367" name="Arc 7"/>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55304" name="Rectangle 8"/>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55305" name="Rectangle 9"/>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03228F57-8090-4275-A58A-B6586C79B8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163" r:id="rId1"/>
    <p:sldLayoutId id="2147491164" r:id="rId2"/>
    <p:sldLayoutId id="2147491165" r:id="rId3"/>
    <p:sldLayoutId id="2147491166" r:id="rId4"/>
    <p:sldLayoutId id="2147491167" r:id="rId5"/>
    <p:sldLayoutId id="2147491168" r:id="rId6"/>
    <p:sldLayoutId id="2147491169" r:id="rId7"/>
    <p:sldLayoutId id="2147491170" r:id="rId8"/>
    <p:sldLayoutId id="2147491171" r:id="rId9"/>
    <p:sldLayoutId id="2147491172" r:id="rId10"/>
    <p:sldLayoutId id="2147491173" r:id="rId11"/>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16387"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2BE8A9C2-3D1B-4A85-8C18-88FF3F36E4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192" r:id="rId1"/>
    <p:sldLayoutId id="2147491193" r:id="rId2"/>
    <p:sldLayoutId id="2147491194" r:id="rId3"/>
    <p:sldLayoutId id="2147491195" r:id="rId4"/>
    <p:sldLayoutId id="2147491196" r:id="rId5"/>
    <p:sldLayoutId id="2147491197" r:id="rId6"/>
    <p:sldLayoutId id="2147491198" r:id="rId7"/>
    <p:sldLayoutId id="2147491199" r:id="rId8"/>
    <p:sldLayoutId id="2147491200" r:id="rId9"/>
    <p:sldLayoutId id="2147491201" r:id="rId10"/>
    <p:sldLayoutId id="2147491202" r:id="rId11"/>
    <p:sldLayoutId id="2147491203" r:id="rId12"/>
    <p:sldLayoutId id="2147491204" r:id="rId13"/>
    <p:sldLayoutId id="2147491205"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FD0CF0BD-18AB-4AD1-A0C1-139CDC5407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06" r:id="rId1"/>
    <p:sldLayoutId id="2147491207" r:id="rId2"/>
    <p:sldLayoutId id="2147491208" r:id="rId3"/>
    <p:sldLayoutId id="2147491209" r:id="rId4"/>
    <p:sldLayoutId id="2147491210" r:id="rId5"/>
    <p:sldLayoutId id="2147491211" r:id="rId6"/>
    <p:sldLayoutId id="2147491212" r:id="rId7"/>
    <p:sldLayoutId id="2147491213" r:id="rId8"/>
    <p:sldLayoutId id="2147491214" r:id="rId9"/>
    <p:sldLayoutId id="2147491215" r:id="rId10"/>
    <p:sldLayoutId id="2147491216" r:id="rId11"/>
    <p:sldLayoutId id="2147491217" r:id="rId12"/>
    <p:sldLayoutId id="2147491218" r:id="rId13"/>
    <p:sldLayoutId id="2147491219"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FEF876C5-CB37-4797-9AFF-AF8AB8D0C4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20" r:id="rId1"/>
    <p:sldLayoutId id="2147491221" r:id="rId2"/>
    <p:sldLayoutId id="2147491222" r:id="rId3"/>
    <p:sldLayoutId id="2147491223" r:id="rId4"/>
    <p:sldLayoutId id="2147491224" r:id="rId5"/>
    <p:sldLayoutId id="2147491225" r:id="rId6"/>
    <p:sldLayoutId id="2147491226" r:id="rId7"/>
    <p:sldLayoutId id="2147491227" r:id="rId8"/>
    <p:sldLayoutId id="2147491228" r:id="rId9"/>
    <p:sldLayoutId id="2147491229" r:id="rId10"/>
    <p:sldLayoutId id="2147491230" r:id="rId11"/>
    <p:sldLayoutId id="2147491231" r:id="rId12"/>
    <p:sldLayoutId id="2147491232" r:id="rId13"/>
    <p:sldLayoutId id="2147491233"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63914F9D-43D3-4321-8211-CCCFBDE038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34" r:id="rId1"/>
    <p:sldLayoutId id="2147491235" r:id="rId2"/>
    <p:sldLayoutId id="2147491236" r:id="rId3"/>
    <p:sldLayoutId id="2147491237" r:id="rId4"/>
    <p:sldLayoutId id="2147491238" r:id="rId5"/>
    <p:sldLayoutId id="2147491239" r:id="rId6"/>
    <p:sldLayoutId id="2147491240" r:id="rId7"/>
    <p:sldLayoutId id="2147491241" r:id="rId8"/>
    <p:sldLayoutId id="2147491242" r:id="rId9"/>
    <p:sldLayoutId id="2147491243" r:id="rId10"/>
    <p:sldLayoutId id="2147491244" r:id="rId11"/>
    <p:sldLayoutId id="2147491245" r:id="rId12"/>
    <p:sldLayoutId id="2147491246" r:id="rId13"/>
    <p:sldLayoutId id="2147491247"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2051"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2052"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5365"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0963"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0964"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92"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7.2</a:t>
            </a:r>
            <a:endParaRPr lang="en-US" sz="2200" baseline="0" smtClean="0">
              <a:latin typeface="Arial" charset="0"/>
            </a:endParaRPr>
          </a:p>
        </p:txBody>
      </p:sp>
      <p:sp>
        <p:nvSpPr>
          <p:cNvPr id="16393"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Nature of Matter</a:t>
            </a:r>
          </a:p>
        </p:txBody>
      </p:sp>
      <p:sp>
        <p:nvSpPr>
          <p:cNvPr id="40974"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0975"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95B304F2-21B5-4167-A589-3A1609BAC5B1}" type="slidenum">
              <a:rPr lang="en-US" altLang="en-US"/>
              <a:pPr>
                <a:defRPr/>
              </a:pPr>
              <a:t>‹#›</a:t>
            </a:fld>
            <a:endParaRPr lang="en-US" altLang="en-US"/>
          </a:p>
        </p:txBody>
      </p:sp>
      <p:sp>
        <p:nvSpPr>
          <p:cNvPr id="16396"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20" r:id="rId1"/>
    <p:sldLayoutId id="2147491021" r:id="rId2"/>
    <p:sldLayoutId id="2147491022" r:id="rId3"/>
    <p:sldLayoutId id="2147491023" r:id="rId4"/>
    <p:sldLayoutId id="2147491024" r:id="rId5"/>
    <p:sldLayoutId id="2147491025" r:id="rId6"/>
    <p:sldLayoutId id="2147491026" r:id="rId7"/>
    <p:sldLayoutId id="2147491027" r:id="rId8"/>
    <p:sldLayoutId id="2147491028" r:id="rId9"/>
    <p:sldLayoutId id="2147491029" r:id="rId10"/>
    <p:sldLayoutId id="214749103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left)">
                                      <p:cBhvr>
                                        <p:cTn id="7" dur="5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4">
                                            <p:txEl>
                                              <p:pRg st="0" end="0"/>
                                            </p:txEl>
                                          </p:spTgt>
                                        </p:tgtEl>
                                        <p:attrNameLst>
                                          <p:attrName>style.visibility</p:attrName>
                                        </p:attrNameLst>
                                      </p:cBhvr>
                                      <p:to>
                                        <p:strVal val="visible"/>
                                      </p:to>
                                    </p:set>
                                    <p:animEffect transition="in" filter="wipe(left)">
                                      <p:cBhvr>
                                        <p:cTn id="12" dur="500"/>
                                        <p:tgtEl>
                                          <p:spTgt spid="4096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0964">
                                            <p:txEl>
                                              <p:pRg st="1" end="1"/>
                                            </p:txEl>
                                          </p:spTgt>
                                        </p:tgtEl>
                                        <p:attrNameLst>
                                          <p:attrName>style.visibility</p:attrName>
                                        </p:attrNameLst>
                                      </p:cBhvr>
                                      <p:to>
                                        <p:strVal val="visible"/>
                                      </p:to>
                                    </p:set>
                                    <p:animEffect transition="in" filter="wipe(left)">
                                      <p:cBhvr>
                                        <p:cTn id="15" dur="500"/>
                                        <p:tgtEl>
                                          <p:spTgt spid="4096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0964">
                                            <p:txEl>
                                              <p:pRg st="2" end="2"/>
                                            </p:txEl>
                                          </p:spTgt>
                                        </p:tgtEl>
                                        <p:attrNameLst>
                                          <p:attrName>style.visibility</p:attrName>
                                        </p:attrNameLst>
                                      </p:cBhvr>
                                      <p:to>
                                        <p:strVal val="visible"/>
                                      </p:to>
                                    </p:set>
                                    <p:animEffect transition="in" filter="wipe(left)">
                                      <p:cBhvr>
                                        <p:cTn id="18" dur="500"/>
                                        <p:tgtEl>
                                          <p:spTgt spid="40964">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0964">
                                            <p:txEl>
                                              <p:pRg st="3" end="3"/>
                                            </p:txEl>
                                          </p:spTgt>
                                        </p:tgtEl>
                                        <p:attrNameLst>
                                          <p:attrName>style.visibility</p:attrName>
                                        </p:attrNameLst>
                                      </p:cBhvr>
                                      <p:to>
                                        <p:strVal val="visible"/>
                                      </p:to>
                                    </p:set>
                                    <p:animEffect transition="in" filter="wipe(left)">
                                      <p:cBhvr>
                                        <p:cTn id="21" dur="500"/>
                                        <p:tgtEl>
                                          <p:spTgt spid="40964">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0964">
                                            <p:txEl>
                                              <p:pRg st="4" end="4"/>
                                            </p:txEl>
                                          </p:spTgt>
                                        </p:tgtEl>
                                        <p:attrNameLst>
                                          <p:attrName>style.visibility</p:attrName>
                                        </p:attrNameLst>
                                      </p:cBhvr>
                                      <p:to>
                                        <p:strVal val="visible"/>
                                      </p:to>
                                    </p:set>
                                    <p:animEffect transition="in" filter="wipe(left)">
                                      <p:cBhvr>
                                        <p:cTn id="24" dur="500"/>
                                        <p:tgtEl>
                                          <p:spTgt spid="409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4" grpId="0" build="p" autoUpdateAnimBg="0">
        <p:tmplLst>
          <p:tmpl lvl="1">
            <p:tnLst>
              <p:par>
                <p:cTn presetID="22" presetClass="entr" presetSubtype="8" fill="hold" nodeType="clickEffect">
                  <p:stCondLst>
                    <p:cond delay="0"/>
                  </p:stCondLst>
                  <p:childTnLst>
                    <p:set>
                      <p:cBhvr>
                        <p:cTn dur="1" fill="hold">
                          <p:stCondLst>
                            <p:cond delay="0"/>
                          </p:stCondLst>
                        </p:cTn>
                        <p:tgtEl>
                          <p:spTgt spid="40964"/>
                        </p:tgtEl>
                        <p:attrNameLst>
                          <p:attrName>style.visibility</p:attrName>
                        </p:attrNameLst>
                      </p:cBhvr>
                      <p:to>
                        <p:strVal val="visible"/>
                      </p:to>
                    </p:set>
                    <p:animEffect transition="in" filter="wipe(left)">
                      <p:cBhvr>
                        <p:cTn dur="500"/>
                        <p:tgtEl>
                          <p:spTgt spid="40964"/>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0964"/>
                        </p:tgtEl>
                        <p:attrNameLst>
                          <p:attrName>style.visibility</p:attrName>
                        </p:attrNameLst>
                      </p:cBhvr>
                      <p:to>
                        <p:strVal val="visible"/>
                      </p:to>
                    </p:set>
                    <p:animEffect transition="in" filter="wipe(left)">
                      <p:cBhvr>
                        <p:cTn dur="500"/>
                        <p:tgtEl>
                          <p:spTgt spid="40964"/>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0964"/>
                        </p:tgtEl>
                        <p:attrNameLst>
                          <p:attrName>style.visibility</p:attrName>
                        </p:attrNameLst>
                      </p:cBhvr>
                      <p:to>
                        <p:strVal val="visible"/>
                      </p:to>
                    </p:set>
                    <p:animEffect transition="in" filter="wipe(left)">
                      <p:cBhvr>
                        <p:cTn dur="500"/>
                        <p:tgtEl>
                          <p:spTgt spid="40964"/>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0964"/>
                        </p:tgtEl>
                        <p:attrNameLst>
                          <p:attrName>style.visibility</p:attrName>
                        </p:attrNameLst>
                      </p:cBhvr>
                      <p:to>
                        <p:strVal val="visible"/>
                      </p:to>
                    </p:set>
                    <p:animEffect transition="in" filter="wipe(left)">
                      <p:cBhvr>
                        <p:cTn dur="500"/>
                        <p:tgtEl>
                          <p:spTgt spid="40964"/>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0964"/>
                        </p:tgtEl>
                        <p:attrNameLst>
                          <p:attrName>style.visibility</p:attrName>
                        </p:attrNameLst>
                      </p:cBhvr>
                      <p:to>
                        <p:strVal val="visible"/>
                      </p:to>
                    </p:set>
                    <p:animEffect transition="in" filter="wipe(left)">
                      <p:cBhvr>
                        <p:cTn dur="500"/>
                        <p:tgtEl>
                          <p:spTgt spid="40964"/>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6AD30FB5-0C41-492E-90EA-4EDFCDA76C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48" r:id="rId1"/>
    <p:sldLayoutId id="2147491249" r:id="rId2"/>
    <p:sldLayoutId id="2147491250" r:id="rId3"/>
    <p:sldLayoutId id="2147491251" r:id="rId4"/>
    <p:sldLayoutId id="2147491252" r:id="rId5"/>
    <p:sldLayoutId id="2147491253" r:id="rId6"/>
    <p:sldLayoutId id="2147491254" r:id="rId7"/>
    <p:sldLayoutId id="2147491255" r:id="rId8"/>
    <p:sldLayoutId id="2147491256" r:id="rId9"/>
    <p:sldLayoutId id="2147491257" r:id="rId10"/>
    <p:sldLayoutId id="2147491258" r:id="rId11"/>
    <p:sldLayoutId id="2147491259" r:id="rId12"/>
    <p:sldLayoutId id="2147491260" r:id="rId13"/>
    <p:sldLayoutId id="2147491261"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08C7B93E-C407-4E20-AE86-2701E31EBC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62" r:id="rId1"/>
    <p:sldLayoutId id="2147491263" r:id="rId2"/>
    <p:sldLayoutId id="2147491264" r:id="rId3"/>
    <p:sldLayoutId id="2147491265" r:id="rId4"/>
    <p:sldLayoutId id="2147491266" r:id="rId5"/>
    <p:sldLayoutId id="2147491267" r:id="rId6"/>
    <p:sldLayoutId id="2147491268" r:id="rId7"/>
    <p:sldLayoutId id="2147491269" r:id="rId8"/>
    <p:sldLayoutId id="2147491270" r:id="rId9"/>
    <p:sldLayoutId id="2147491271" r:id="rId10"/>
    <p:sldLayoutId id="2147491272" r:id="rId11"/>
    <p:sldLayoutId id="2147491273" r:id="rId12"/>
    <p:sldLayoutId id="2147491274" r:id="rId13"/>
    <p:sldLayoutId id="2147491275"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defTabSz="909535">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9988"/>
            <a:ext cx="28971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ctr" defTabSz="909535">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6" rIns="91092" bIns="45546" numCol="1" anchor="t" anchorCtr="0" compatLnSpc="1">
            <a:prstTxWarp prst="textNoShape">
              <a:avLst/>
            </a:prstTxWarp>
          </a:bodyPr>
          <a:lstStyle>
            <a:lvl1pPr algn="r" defTabSz="908050">
              <a:defRPr sz="1400" b="0" baseline="0">
                <a:solidFill>
                  <a:srgbClr val="000000"/>
                </a:solidFill>
                <a:latin typeface="Times New Roman" panose="02020603050405020304" pitchFamily="18" charset="0"/>
              </a:defRPr>
            </a:lvl1pPr>
          </a:lstStyle>
          <a:p>
            <a:pPr>
              <a:defRPr/>
            </a:pPr>
            <a:fld id="{0AAE6D0C-00C4-4786-94BE-7001CFB527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76" r:id="rId1"/>
    <p:sldLayoutId id="2147491277" r:id="rId2"/>
    <p:sldLayoutId id="2147491278" r:id="rId3"/>
    <p:sldLayoutId id="2147491279" r:id="rId4"/>
    <p:sldLayoutId id="2147491280" r:id="rId5"/>
    <p:sldLayoutId id="2147491281" r:id="rId6"/>
    <p:sldLayoutId id="2147491282" r:id="rId7"/>
    <p:sldLayoutId id="2147491283" r:id="rId8"/>
    <p:sldLayoutId id="2147491284" r:id="rId9"/>
    <p:sldLayoutId id="2147491285" r:id="rId10"/>
    <p:sldLayoutId id="2147491286" r:id="rId11"/>
    <p:sldLayoutId id="2147491287" r:id="rId12"/>
    <p:sldLayoutId id="2147491288" r:id="rId13"/>
    <p:sldLayoutId id="2147491289" r:id="rId14"/>
  </p:sldLayoutIdLst>
  <p:txStyles>
    <p:titleStyle>
      <a:lvl1pPr algn="ctr" defTabSz="908050" rtl="0" eaLnBrk="0" fontAlgn="base" hangingPunct="0">
        <a:spcBef>
          <a:spcPct val="0"/>
        </a:spcBef>
        <a:spcAft>
          <a:spcPct val="0"/>
        </a:spcAft>
        <a:defRPr sz="4300">
          <a:solidFill>
            <a:schemeClr val="tx2"/>
          </a:solidFill>
          <a:latin typeface="+mj-lt"/>
          <a:ea typeface="+mj-ea"/>
          <a:cs typeface="+mj-cs"/>
        </a:defRPr>
      </a:lvl1pPr>
      <a:lvl2pPr algn="ctr" defTabSz="908050" rtl="0" eaLnBrk="0" fontAlgn="base" hangingPunct="0">
        <a:spcBef>
          <a:spcPct val="0"/>
        </a:spcBef>
        <a:spcAft>
          <a:spcPct val="0"/>
        </a:spcAft>
        <a:defRPr sz="4300">
          <a:solidFill>
            <a:schemeClr val="tx2"/>
          </a:solidFill>
          <a:latin typeface="Times New Roman" pitchFamily="18" charset="0"/>
        </a:defRPr>
      </a:lvl2pPr>
      <a:lvl3pPr algn="ctr" defTabSz="908050" rtl="0" eaLnBrk="0" fontAlgn="base" hangingPunct="0">
        <a:spcBef>
          <a:spcPct val="0"/>
        </a:spcBef>
        <a:spcAft>
          <a:spcPct val="0"/>
        </a:spcAft>
        <a:defRPr sz="4300">
          <a:solidFill>
            <a:schemeClr val="tx2"/>
          </a:solidFill>
          <a:latin typeface="Times New Roman" pitchFamily="18" charset="0"/>
        </a:defRPr>
      </a:lvl3pPr>
      <a:lvl4pPr algn="ctr" defTabSz="908050" rtl="0" eaLnBrk="0" fontAlgn="base" hangingPunct="0">
        <a:spcBef>
          <a:spcPct val="0"/>
        </a:spcBef>
        <a:spcAft>
          <a:spcPct val="0"/>
        </a:spcAft>
        <a:defRPr sz="4300">
          <a:solidFill>
            <a:schemeClr val="tx2"/>
          </a:solidFill>
          <a:latin typeface="Times New Roman" pitchFamily="18" charset="0"/>
        </a:defRPr>
      </a:lvl4pPr>
      <a:lvl5pPr algn="ctr" defTabSz="908050" rtl="0" eaLnBrk="0" fontAlgn="base" hangingPunct="0">
        <a:spcBef>
          <a:spcPct val="0"/>
        </a:spcBef>
        <a:spcAft>
          <a:spcPct val="0"/>
        </a:spcAft>
        <a:defRPr sz="4300">
          <a:solidFill>
            <a:schemeClr val="tx2"/>
          </a:solidFill>
          <a:latin typeface="Times New Roman" pitchFamily="18" charset="0"/>
        </a:defRPr>
      </a:lvl5pPr>
      <a:lvl6pPr marL="455561" algn="ctr" defTabSz="909535" rtl="0" eaLnBrk="0" fontAlgn="base" hangingPunct="0">
        <a:spcBef>
          <a:spcPct val="0"/>
        </a:spcBef>
        <a:spcAft>
          <a:spcPct val="0"/>
        </a:spcAft>
        <a:defRPr sz="4300">
          <a:solidFill>
            <a:schemeClr val="tx2"/>
          </a:solidFill>
          <a:latin typeface="Times New Roman" pitchFamily="18" charset="0"/>
        </a:defRPr>
      </a:lvl6pPr>
      <a:lvl7pPr marL="911114" algn="ctr" defTabSz="909535" rtl="0" eaLnBrk="0" fontAlgn="base" hangingPunct="0">
        <a:spcBef>
          <a:spcPct val="0"/>
        </a:spcBef>
        <a:spcAft>
          <a:spcPct val="0"/>
        </a:spcAft>
        <a:defRPr sz="4300">
          <a:solidFill>
            <a:schemeClr val="tx2"/>
          </a:solidFill>
          <a:latin typeface="Times New Roman" pitchFamily="18" charset="0"/>
        </a:defRPr>
      </a:lvl7pPr>
      <a:lvl8pPr marL="1366670" algn="ctr" defTabSz="909535" rtl="0" eaLnBrk="0" fontAlgn="base" hangingPunct="0">
        <a:spcBef>
          <a:spcPct val="0"/>
        </a:spcBef>
        <a:spcAft>
          <a:spcPct val="0"/>
        </a:spcAft>
        <a:defRPr sz="4300">
          <a:solidFill>
            <a:schemeClr val="tx2"/>
          </a:solidFill>
          <a:latin typeface="Times New Roman" pitchFamily="18" charset="0"/>
        </a:defRPr>
      </a:lvl8pPr>
      <a:lvl9pPr marL="1822226" algn="ctr" defTabSz="909535"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8050"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defTabSz="908050" rtl="0" eaLnBrk="0" fontAlgn="base" hangingPunct="0">
        <a:spcBef>
          <a:spcPct val="20000"/>
        </a:spcBef>
        <a:spcAft>
          <a:spcPct val="0"/>
        </a:spcAft>
        <a:buChar char="–"/>
        <a:defRPr sz="2800">
          <a:solidFill>
            <a:schemeClr val="tx1"/>
          </a:solidFill>
          <a:latin typeface="+mn-lt"/>
        </a:defRPr>
      </a:lvl2pPr>
      <a:lvl3pPr marL="1138238" indent="-228600" algn="l" defTabSz="908050" rtl="0" eaLnBrk="0" fontAlgn="base" hangingPunct="0">
        <a:spcBef>
          <a:spcPct val="20000"/>
        </a:spcBef>
        <a:spcAft>
          <a:spcPct val="0"/>
        </a:spcAft>
        <a:buChar char="•"/>
        <a:defRPr sz="2400">
          <a:solidFill>
            <a:schemeClr val="tx1"/>
          </a:solidFill>
          <a:latin typeface="+mn-lt"/>
        </a:defRPr>
      </a:lvl3pPr>
      <a:lvl4pPr marL="1593850" indent="-227013" algn="l" defTabSz="908050" rtl="0" eaLnBrk="0" fontAlgn="base" hangingPunct="0">
        <a:spcBef>
          <a:spcPct val="20000"/>
        </a:spcBef>
        <a:spcAft>
          <a:spcPct val="0"/>
        </a:spcAft>
        <a:buChar char="–"/>
        <a:defRPr sz="2000">
          <a:solidFill>
            <a:schemeClr val="tx1"/>
          </a:solidFill>
          <a:latin typeface="+mn-lt"/>
        </a:defRPr>
      </a:lvl4pPr>
      <a:lvl5pPr marL="2049463" indent="-227013" algn="l" defTabSz="908050" rtl="0" eaLnBrk="0" fontAlgn="base" hangingPunct="0">
        <a:spcBef>
          <a:spcPct val="20000"/>
        </a:spcBef>
        <a:spcAft>
          <a:spcPct val="0"/>
        </a:spcAft>
        <a:buChar char="»"/>
        <a:defRPr sz="2000">
          <a:solidFill>
            <a:schemeClr val="tx1"/>
          </a:solidFill>
          <a:latin typeface="+mn-lt"/>
        </a:defRPr>
      </a:lvl5pPr>
      <a:lvl6pPr marL="2505569" indent="-227760" algn="l" defTabSz="909535" rtl="0" eaLnBrk="0" fontAlgn="base" hangingPunct="0">
        <a:spcBef>
          <a:spcPct val="20000"/>
        </a:spcBef>
        <a:spcAft>
          <a:spcPct val="0"/>
        </a:spcAft>
        <a:buChar char="»"/>
        <a:defRPr sz="2000">
          <a:solidFill>
            <a:schemeClr val="tx1"/>
          </a:solidFill>
          <a:latin typeface="+mn-lt"/>
        </a:defRPr>
      </a:lvl6pPr>
      <a:lvl7pPr marL="2961111" indent="-227760" algn="l" defTabSz="909535" rtl="0" eaLnBrk="0" fontAlgn="base" hangingPunct="0">
        <a:spcBef>
          <a:spcPct val="20000"/>
        </a:spcBef>
        <a:spcAft>
          <a:spcPct val="0"/>
        </a:spcAft>
        <a:buChar char="»"/>
        <a:defRPr sz="2000">
          <a:solidFill>
            <a:schemeClr val="tx1"/>
          </a:solidFill>
          <a:latin typeface="+mn-lt"/>
        </a:defRPr>
      </a:lvl7pPr>
      <a:lvl8pPr marL="3416678" indent="-227760" algn="l" defTabSz="909535" rtl="0" eaLnBrk="0" fontAlgn="base" hangingPunct="0">
        <a:spcBef>
          <a:spcPct val="20000"/>
        </a:spcBef>
        <a:spcAft>
          <a:spcPct val="0"/>
        </a:spcAft>
        <a:buChar char="»"/>
        <a:defRPr sz="2000">
          <a:solidFill>
            <a:schemeClr val="tx1"/>
          </a:solidFill>
          <a:latin typeface="+mn-lt"/>
        </a:defRPr>
      </a:lvl8pPr>
      <a:lvl9pPr marL="3872235" indent="-227760" algn="l" defTabSz="909535"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7388" y="608013"/>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7" rIns="91193" bIns="45597" numCol="1" anchor="ctr" anchorCtr="0" compatLnSpc="1">
            <a:prstTxWarp prst="textNoShape">
              <a:avLst/>
            </a:prstTxWarp>
          </a:bodyPr>
          <a:lstStyle/>
          <a:p>
            <a:pPr lvl="0"/>
            <a:r>
              <a:rPr lang="en-US" altLang="en-US" smtClean="0"/>
              <a:t>Click to edit Master title style</a:t>
            </a:r>
          </a:p>
        </p:txBody>
      </p:sp>
      <p:sp>
        <p:nvSpPr>
          <p:cNvPr id="23555" name="Rectangle 3"/>
          <p:cNvSpPr>
            <a:spLocks noGrp="1" noChangeArrowheads="1"/>
          </p:cNvSpPr>
          <p:nvPr>
            <p:ph type="body" idx="1"/>
          </p:nvPr>
        </p:nvSpPr>
        <p:spPr bwMode="auto">
          <a:xfrm>
            <a:off x="687388" y="1981200"/>
            <a:ext cx="7770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7" rIns="91193" bIns="4559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7388"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7" rIns="91193" bIns="45597" numCol="1" anchor="t" anchorCtr="0" compatLnSpc="1">
            <a:prstTxWarp prst="textNoShape">
              <a:avLst/>
            </a:prstTxWarp>
          </a:bodyPr>
          <a:lstStyle>
            <a:lvl1pPr algn="l" defTabSz="911152">
              <a:defRPr sz="1400" b="0" baseline="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2613" y="6249988"/>
            <a:ext cx="2898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7" rIns="91193" bIns="45597" numCol="1" anchor="t" anchorCtr="0" compatLnSpc="1">
            <a:prstTxWarp prst="textNoShape">
              <a:avLst/>
            </a:prstTxWarp>
          </a:bodyPr>
          <a:lstStyle>
            <a:lvl1pPr algn="ctr" defTabSz="911152">
              <a:defRPr sz="1400" b="0" baseline="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1613" y="6249988"/>
            <a:ext cx="1905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7" rIns="91193" bIns="45597" numCol="1" anchor="t" anchorCtr="0" compatLnSpc="1">
            <a:prstTxWarp prst="textNoShape">
              <a:avLst/>
            </a:prstTxWarp>
          </a:bodyPr>
          <a:lstStyle>
            <a:lvl1pPr algn="r" defTabSz="909638">
              <a:defRPr sz="1400" b="0" baseline="0">
                <a:solidFill>
                  <a:srgbClr val="000000"/>
                </a:solidFill>
                <a:latin typeface="Times New Roman" panose="02020603050405020304" pitchFamily="18" charset="0"/>
              </a:defRPr>
            </a:lvl1pPr>
          </a:lstStyle>
          <a:p>
            <a:pPr>
              <a:defRPr/>
            </a:pPr>
            <a:fld id="{E6C43CE4-5071-4393-A26A-5065DBF36A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xStyles>
    <p:titleStyle>
      <a:lvl1pPr algn="ctr" defTabSz="909638" rtl="0" eaLnBrk="0" fontAlgn="base" hangingPunct="0">
        <a:spcBef>
          <a:spcPct val="0"/>
        </a:spcBef>
        <a:spcAft>
          <a:spcPct val="0"/>
        </a:spcAft>
        <a:defRPr sz="4300">
          <a:solidFill>
            <a:schemeClr val="tx2"/>
          </a:solidFill>
          <a:latin typeface="+mj-lt"/>
          <a:ea typeface="+mj-ea"/>
          <a:cs typeface="+mj-cs"/>
        </a:defRPr>
      </a:lvl1pPr>
      <a:lvl2pPr algn="ctr" defTabSz="909638" rtl="0" eaLnBrk="0" fontAlgn="base" hangingPunct="0">
        <a:spcBef>
          <a:spcPct val="0"/>
        </a:spcBef>
        <a:spcAft>
          <a:spcPct val="0"/>
        </a:spcAft>
        <a:defRPr sz="4300">
          <a:solidFill>
            <a:schemeClr val="tx2"/>
          </a:solidFill>
          <a:latin typeface="Times New Roman" pitchFamily="18" charset="0"/>
        </a:defRPr>
      </a:lvl2pPr>
      <a:lvl3pPr algn="ctr" defTabSz="909638" rtl="0" eaLnBrk="0" fontAlgn="base" hangingPunct="0">
        <a:spcBef>
          <a:spcPct val="0"/>
        </a:spcBef>
        <a:spcAft>
          <a:spcPct val="0"/>
        </a:spcAft>
        <a:defRPr sz="4300">
          <a:solidFill>
            <a:schemeClr val="tx2"/>
          </a:solidFill>
          <a:latin typeface="Times New Roman" pitchFamily="18" charset="0"/>
        </a:defRPr>
      </a:lvl3pPr>
      <a:lvl4pPr algn="ctr" defTabSz="909638" rtl="0" eaLnBrk="0" fontAlgn="base" hangingPunct="0">
        <a:spcBef>
          <a:spcPct val="0"/>
        </a:spcBef>
        <a:spcAft>
          <a:spcPct val="0"/>
        </a:spcAft>
        <a:defRPr sz="4300">
          <a:solidFill>
            <a:schemeClr val="tx2"/>
          </a:solidFill>
          <a:latin typeface="Times New Roman" pitchFamily="18" charset="0"/>
        </a:defRPr>
      </a:lvl4pPr>
      <a:lvl5pPr algn="ctr" defTabSz="909638" rtl="0" eaLnBrk="0" fontAlgn="base" hangingPunct="0">
        <a:spcBef>
          <a:spcPct val="0"/>
        </a:spcBef>
        <a:spcAft>
          <a:spcPct val="0"/>
        </a:spcAft>
        <a:defRPr sz="4300">
          <a:solidFill>
            <a:schemeClr val="tx2"/>
          </a:solidFill>
          <a:latin typeface="Times New Roman" pitchFamily="18" charset="0"/>
        </a:defRPr>
      </a:lvl5pPr>
      <a:lvl6pPr marL="638463" algn="ctr" defTabSz="911152" rtl="0" eaLnBrk="0" fontAlgn="base" hangingPunct="0">
        <a:spcBef>
          <a:spcPct val="0"/>
        </a:spcBef>
        <a:spcAft>
          <a:spcPct val="0"/>
        </a:spcAft>
        <a:defRPr sz="4300">
          <a:solidFill>
            <a:schemeClr val="tx2"/>
          </a:solidFill>
          <a:latin typeface="Times New Roman" pitchFamily="18" charset="0"/>
        </a:defRPr>
      </a:lvl6pPr>
      <a:lvl7pPr marL="1276927" algn="ctr" defTabSz="911152" rtl="0" eaLnBrk="0" fontAlgn="base" hangingPunct="0">
        <a:spcBef>
          <a:spcPct val="0"/>
        </a:spcBef>
        <a:spcAft>
          <a:spcPct val="0"/>
        </a:spcAft>
        <a:defRPr sz="4300">
          <a:solidFill>
            <a:schemeClr val="tx2"/>
          </a:solidFill>
          <a:latin typeface="Times New Roman" pitchFamily="18" charset="0"/>
        </a:defRPr>
      </a:lvl7pPr>
      <a:lvl8pPr marL="1915392" algn="ctr" defTabSz="911152" rtl="0" eaLnBrk="0" fontAlgn="base" hangingPunct="0">
        <a:spcBef>
          <a:spcPct val="0"/>
        </a:spcBef>
        <a:spcAft>
          <a:spcPct val="0"/>
        </a:spcAft>
        <a:defRPr sz="4300">
          <a:solidFill>
            <a:schemeClr val="tx2"/>
          </a:solidFill>
          <a:latin typeface="Times New Roman" pitchFamily="18" charset="0"/>
        </a:defRPr>
      </a:lvl8pPr>
      <a:lvl9pPr marL="2553869" algn="ctr" defTabSz="911152" rtl="0" eaLnBrk="0" fontAlgn="base" hangingPunct="0">
        <a:spcBef>
          <a:spcPct val="0"/>
        </a:spcBef>
        <a:spcAft>
          <a:spcPct val="0"/>
        </a:spcAft>
        <a:defRPr sz="4300">
          <a:solidFill>
            <a:schemeClr val="tx2"/>
          </a:solidFill>
          <a:latin typeface="Times New Roman" pitchFamily="18" charset="0"/>
        </a:defRPr>
      </a:lvl9pPr>
    </p:titleStyle>
    <p:bodyStyle>
      <a:lvl1pPr marL="341313" indent="-341313" algn="l" defTabSz="909638"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defTabSz="909638" rtl="0" eaLnBrk="0" fontAlgn="base" hangingPunct="0">
        <a:spcBef>
          <a:spcPct val="20000"/>
        </a:spcBef>
        <a:spcAft>
          <a:spcPct val="0"/>
        </a:spcAft>
        <a:buChar char="–"/>
        <a:defRPr sz="2800">
          <a:solidFill>
            <a:schemeClr val="tx1"/>
          </a:solidFill>
          <a:latin typeface="+mn-lt"/>
        </a:defRPr>
      </a:lvl2pPr>
      <a:lvl3pPr marL="1138238" indent="-227013" algn="l" defTabSz="909638" rtl="0" eaLnBrk="0" fontAlgn="base" hangingPunct="0">
        <a:spcBef>
          <a:spcPct val="20000"/>
        </a:spcBef>
        <a:spcAft>
          <a:spcPct val="0"/>
        </a:spcAft>
        <a:buChar char="•"/>
        <a:defRPr sz="2400">
          <a:solidFill>
            <a:schemeClr val="tx1"/>
          </a:solidFill>
          <a:latin typeface="+mn-lt"/>
        </a:defRPr>
      </a:lvl3pPr>
      <a:lvl4pPr marL="1595438" indent="-227013" algn="l" defTabSz="909638" rtl="0" eaLnBrk="0" fontAlgn="base" hangingPunct="0">
        <a:spcBef>
          <a:spcPct val="20000"/>
        </a:spcBef>
        <a:spcAft>
          <a:spcPct val="0"/>
        </a:spcAft>
        <a:buChar char="–"/>
        <a:defRPr sz="2000">
          <a:solidFill>
            <a:schemeClr val="tx1"/>
          </a:solidFill>
          <a:latin typeface="+mn-lt"/>
        </a:defRPr>
      </a:lvl4pPr>
      <a:lvl5pPr marL="2052638" indent="-227013" algn="l" defTabSz="909638" rtl="0" eaLnBrk="0" fontAlgn="base" hangingPunct="0">
        <a:spcBef>
          <a:spcPct val="20000"/>
        </a:spcBef>
        <a:spcAft>
          <a:spcPct val="0"/>
        </a:spcAft>
        <a:buChar char="»"/>
        <a:defRPr sz="2000">
          <a:solidFill>
            <a:schemeClr val="tx1"/>
          </a:solidFill>
          <a:latin typeface="+mn-lt"/>
        </a:defRPr>
      </a:lvl5pPr>
      <a:lvl6pPr marL="2691324" indent="-228330" algn="l" defTabSz="911152" rtl="0" eaLnBrk="0" fontAlgn="base" hangingPunct="0">
        <a:spcBef>
          <a:spcPct val="20000"/>
        </a:spcBef>
        <a:spcAft>
          <a:spcPct val="0"/>
        </a:spcAft>
        <a:buChar char="»"/>
        <a:defRPr sz="2000">
          <a:solidFill>
            <a:schemeClr val="tx1"/>
          </a:solidFill>
          <a:latin typeface="+mn-lt"/>
        </a:defRPr>
      </a:lvl6pPr>
      <a:lvl7pPr marL="3329801" indent="-228330" algn="l" defTabSz="911152" rtl="0" eaLnBrk="0" fontAlgn="base" hangingPunct="0">
        <a:spcBef>
          <a:spcPct val="20000"/>
        </a:spcBef>
        <a:spcAft>
          <a:spcPct val="0"/>
        </a:spcAft>
        <a:buChar char="»"/>
        <a:defRPr sz="2000">
          <a:solidFill>
            <a:schemeClr val="tx1"/>
          </a:solidFill>
          <a:latin typeface="+mn-lt"/>
        </a:defRPr>
      </a:lvl7pPr>
      <a:lvl8pPr marL="3968271" indent="-228330" algn="l" defTabSz="911152" rtl="0" eaLnBrk="0" fontAlgn="base" hangingPunct="0">
        <a:spcBef>
          <a:spcPct val="20000"/>
        </a:spcBef>
        <a:spcAft>
          <a:spcPct val="0"/>
        </a:spcAft>
        <a:buChar char="»"/>
        <a:defRPr sz="2000">
          <a:solidFill>
            <a:schemeClr val="tx1"/>
          </a:solidFill>
          <a:latin typeface="+mn-lt"/>
        </a:defRPr>
      </a:lvl8pPr>
      <a:lvl9pPr marL="4606734" indent="-228330" algn="l" defTabSz="911152"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1276927" rtl="0" eaLnBrk="1" latinLnBrk="0" hangingPunct="1">
        <a:defRPr sz="2500" kern="1200">
          <a:solidFill>
            <a:schemeClr val="tx1"/>
          </a:solidFill>
          <a:latin typeface="+mn-lt"/>
          <a:ea typeface="+mn-ea"/>
          <a:cs typeface="+mn-cs"/>
        </a:defRPr>
      </a:lvl1pPr>
      <a:lvl2pPr marL="638463" algn="l" defTabSz="1276927" rtl="0" eaLnBrk="1" latinLnBrk="0" hangingPunct="1">
        <a:defRPr sz="2500" kern="1200">
          <a:solidFill>
            <a:schemeClr val="tx1"/>
          </a:solidFill>
          <a:latin typeface="+mn-lt"/>
          <a:ea typeface="+mn-ea"/>
          <a:cs typeface="+mn-cs"/>
        </a:defRPr>
      </a:lvl2pPr>
      <a:lvl3pPr marL="1276927" algn="l" defTabSz="1276927" rtl="0" eaLnBrk="1" latinLnBrk="0" hangingPunct="1">
        <a:defRPr sz="2500" kern="1200">
          <a:solidFill>
            <a:schemeClr val="tx1"/>
          </a:solidFill>
          <a:latin typeface="+mn-lt"/>
          <a:ea typeface="+mn-ea"/>
          <a:cs typeface="+mn-cs"/>
        </a:defRPr>
      </a:lvl3pPr>
      <a:lvl4pPr marL="1915392" algn="l" defTabSz="1276927" rtl="0" eaLnBrk="1" latinLnBrk="0" hangingPunct="1">
        <a:defRPr sz="2500" kern="1200">
          <a:solidFill>
            <a:schemeClr val="tx1"/>
          </a:solidFill>
          <a:latin typeface="+mn-lt"/>
          <a:ea typeface="+mn-ea"/>
          <a:cs typeface="+mn-cs"/>
        </a:defRPr>
      </a:lvl4pPr>
      <a:lvl5pPr marL="2553869" algn="l" defTabSz="1276927" rtl="0" eaLnBrk="1" latinLnBrk="0" hangingPunct="1">
        <a:defRPr sz="2500" kern="1200">
          <a:solidFill>
            <a:schemeClr val="tx1"/>
          </a:solidFill>
          <a:latin typeface="+mn-lt"/>
          <a:ea typeface="+mn-ea"/>
          <a:cs typeface="+mn-cs"/>
        </a:defRPr>
      </a:lvl5pPr>
      <a:lvl6pPr marL="3192342" algn="l" defTabSz="1276927" rtl="0" eaLnBrk="1" latinLnBrk="0" hangingPunct="1">
        <a:defRPr sz="2500" kern="1200">
          <a:solidFill>
            <a:schemeClr val="tx1"/>
          </a:solidFill>
          <a:latin typeface="+mn-lt"/>
          <a:ea typeface="+mn-ea"/>
          <a:cs typeface="+mn-cs"/>
        </a:defRPr>
      </a:lvl6pPr>
      <a:lvl7pPr marL="3830814" algn="l" defTabSz="1276927" rtl="0" eaLnBrk="1" latinLnBrk="0" hangingPunct="1">
        <a:defRPr sz="2500" kern="1200">
          <a:solidFill>
            <a:schemeClr val="tx1"/>
          </a:solidFill>
          <a:latin typeface="+mn-lt"/>
          <a:ea typeface="+mn-ea"/>
          <a:cs typeface="+mn-cs"/>
        </a:defRPr>
      </a:lvl7pPr>
      <a:lvl8pPr marL="4469283" algn="l" defTabSz="1276927" rtl="0" eaLnBrk="1" latinLnBrk="0" hangingPunct="1">
        <a:defRPr sz="2500" kern="1200">
          <a:solidFill>
            <a:schemeClr val="tx1"/>
          </a:solidFill>
          <a:latin typeface="+mn-lt"/>
          <a:ea typeface="+mn-ea"/>
          <a:cs typeface="+mn-cs"/>
        </a:defRPr>
      </a:lvl8pPr>
      <a:lvl9pPr marL="5107753" algn="l" defTabSz="1276927" rtl="0" eaLnBrk="1" latinLnBrk="0" hangingPunct="1">
        <a:defRPr sz="25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b="0" smtClean="0">
              <a:solidFill>
                <a:srgbClr val="000000"/>
              </a:solidFill>
            </a:endParaRPr>
          </a:p>
        </p:txBody>
      </p:sp>
      <p:sp>
        <p:nvSpPr>
          <p:cNvPr id="24579" name="Line 11"/>
          <p:cNvSpPr>
            <a:spLocks noChangeShapeType="1"/>
          </p:cNvSpPr>
          <p:nvPr userDrawn="1"/>
        </p:nvSpPr>
        <p:spPr bwMode="auto">
          <a:xfrm>
            <a:off x="381000" y="12700"/>
            <a:ext cx="2209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3"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solidFill>
                <a:srgbClr val="000000"/>
              </a:solidFill>
            </a:endParaRPr>
          </a:p>
        </p:txBody>
      </p:sp>
      <p:sp>
        <p:nvSpPr>
          <p:cNvPr id="50179" name="Rectangle 3"/>
          <p:cNvSpPr>
            <a:spLocks noGrp="1" noChangeArrowheads="1"/>
          </p:cNvSpPr>
          <p:nvPr>
            <p:ph type="title"/>
          </p:nvPr>
        </p:nvSpPr>
        <p:spPr bwMode="auto">
          <a:xfrm>
            <a:off x="457200" y="11430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0180" name="Rectangle 4"/>
          <p:cNvSpPr>
            <a:spLocks noGrp="1" noChangeArrowheads="1"/>
          </p:cNvSpPr>
          <p:nvPr>
            <p:ph type="body" idx="1"/>
          </p:nvPr>
        </p:nvSpPr>
        <p:spPr bwMode="auto">
          <a:xfrm>
            <a:off x="457200" y="1752600"/>
            <a:ext cx="8229600"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992" name="Text Box 8"/>
          <p:cNvSpPr txBox="1">
            <a:spLocks noChangeArrowheads="1"/>
          </p:cNvSpPr>
          <p:nvPr userDrawn="1"/>
        </p:nvSpPr>
        <p:spPr bwMode="auto">
          <a:xfrm>
            <a:off x="457200" y="30163"/>
            <a:ext cx="26066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8.2</a:t>
            </a:r>
            <a:endParaRPr lang="en-US" sz="2200" baseline="0" smtClean="0">
              <a:solidFill>
                <a:srgbClr val="000000"/>
              </a:solidFill>
              <a:latin typeface="Arial" charset="0"/>
            </a:endParaRPr>
          </a:p>
        </p:txBody>
      </p:sp>
      <p:sp>
        <p:nvSpPr>
          <p:cNvPr id="41993" name="Text Box 9"/>
          <p:cNvSpPr txBox="1">
            <a:spLocks noChangeArrowheads="1"/>
          </p:cNvSpPr>
          <p:nvPr userDrawn="1"/>
        </p:nvSpPr>
        <p:spPr bwMode="auto">
          <a:xfrm>
            <a:off x="457200" y="5334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rgbClr val="FFFFFF"/>
                </a:solidFill>
                <a:latin typeface="Arial" charset="0"/>
              </a:rPr>
              <a:t>Electronegativity</a:t>
            </a:r>
          </a:p>
        </p:txBody>
      </p:sp>
      <p:sp>
        <p:nvSpPr>
          <p:cNvPr id="50190" name="Rectangle 14"/>
          <p:cNvSpPr>
            <a:spLocks noGrp="1" noChangeArrowheads="1"/>
          </p:cNvSpPr>
          <p:nvPr>
            <p:ph type="ftr" sz="quarter" idx="3"/>
          </p:nvPr>
        </p:nvSpPr>
        <p:spPr bwMode="auto">
          <a:xfrm>
            <a:off x="87313" y="6618288"/>
            <a:ext cx="5867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baseline="0">
                <a:solidFill>
                  <a:srgbClr val="000000"/>
                </a:solidFill>
                <a:latin typeface="+mn-lt"/>
              </a:defRPr>
            </a:lvl1pPr>
          </a:lstStyle>
          <a:p>
            <a:pPr>
              <a:defRPr/>
            </a:pPr>
            <a:r>
              <a:rPr lang="en-US"/>
              <a:t>Copyright © Cengage Learning. All rights reserved</a:t>
            </a:r>
          </a:p>
        </p:txBody>
      </p:sp>
      <p:sp>
        <p:nvSpPr>
          <p:cNvPr id="50191" name="Rectangle 15"/>
          <p:cNvSpPr>
            <a:spLocks noGrp="1" noChangeArrowheads="1"/>
          </p:cNvSpPr>
          <p:nvPr>
            <p:ph type="sldNum" sz="quarter" idx="4"/>
          </p:nvPr>
        </p:nvSpPr>
        <p:spPr bwMode="auto">
          <a:xfrm>
            <a:off x="6629400" y="6629400"/>
            <a:ext cx="2438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baseline="0">
                <a:solidFill>
                  <a:srgbClr val="000000"/>
                </a:solidFill>
                <a:latin typeface="Arial" panose="020B0604020202020204" pitchFamily="34" charset="0"/>
              </a:defRPr>
            </a:lvl1pPr>
          </a:lstStyle>
          <a:p>
            <a:pPr>
              <a:defRPr/>
            </a:pPr>
            <a:fld id="{1C917250-ADC8-4B47-8027-F9689033696D}" type="slidenum">
              <a:rPr lang="en-US" altLang="en-US"/>
              <a:pPr>
                <a:defRPr/>
              </a:pPr>
              <a:t>‹#›</a:t>
            </a:fld>
            <a:endParaRPr lang="en-US" altLang="en-US"/>
          </a:p>
        </p:txBody>
      </p:sp>
      <p:sp>
        <p:nvSpPr>
          <p:cNvPr id="41996" name="Text Box 16"/>
          <p:cNvSpPr txBox="1">
            <a:spLocks noChangeArrowheads="1"/>
          </p:cNvSpPr>
          <p:nvPr userDrawn="1"/>
        </p:nvSpPr>
        <p:spPr bwMode="auto">
          <a:xfrm>
            <a:off x="8153400" y="6400800"/>
            <a:ext cx="9906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solidFill>
                  <a:srgbClr val="000000"/>
                </a:solidFill>
                <a:latin typeface="Arial Unicode MS" pitchFamily="34" charset="-128"/>
                <a:hlinkClick r:id="rId14" action="ppaction://hlinksldjump"/>
              </a:rPr>
              <a:t>Return to TOC</a:t>
            </a:r>
            <a:endParaRPr lang="en-US" sz="1000" b="0" smtClean="0">
              <a:solidFill>
                <a:srgbClr val="000000"/>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301" r:id="rId1"/>
    <p:sldLayoutId id="2147491302" r:id="rId2"/>
    <p:sldLayoutId id="2147491303" r:id="rId3"/>
    <p:sldLayoutId id="2147491304" r:id="rId4"/>
    <p:sldLayoutId id="2147491305" r:id="rId5"/>
    <p:sldLayoutId id="2147491306" r:id="rId6"/>
    <p:sldLayoutId id="2147491307" r:id="rId7"/>
    <p:sldLayoutId id="2147491308" r:id="rId8"/>
    <p:sldLayoutId id="2147491309" r:id="rId9"/>
    <p:sldLayoutId id="2147491310" r:id="rId10"/>
    <p:sldLayoutId id="2147491311"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wipe(left)">
                                      <p:cBhvr>
                                        <p:cTn id="7" dur="500"/>
                                        <p:tgtEl>
                                          <p:spTgt spid="50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Effect transition="in" filter="wipe(left)">
                                      <p:cBhvr>
                                        <p:cTn id="12" dur="500"/>
                                        <p:tgtEl>
                                          <p:spTgt spid="50180">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180">
                                            <p:txEl>
                                              <p:pRg st="1" end="1"/>
                                            </p:txEl>
                                          </p:spTgt>
                                        </p:tgtEl>
                                        <p:attrNameLst>
                                          <p:attrName>style.visibility</p:attrName>
                                        </p:attrNameLst>
                                      </p:cBhvr>
                                      <p:to>
                                        <p:strVal val="visible"/>
                                      </p:to>
                                    </p:set>
                                    <p:animEffect transition="in" filter="wipe(left)">
                                      <p:cBhvr>
                                        <p:cTn id="15" dur="500"/>
                                        <p:tgtEl>
                                          <p:spTgt spid="50180">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0180">
                                            <p:txEl>
                                              <p:pRg st="2" end="2"/>
                                            </p:txEl>
                                          </p:spTgt>
                                        </p:tgtEl>
                                        <p:attrNameLst>
                                          <p:attrName>style.visibility</p:attrName>
                                        </p:attrNameLst>
                                      </p:cBhvr>
                                      <p:to>
                                        <p:strVal val="visible"/>
                                      </p:to>
                                    </p:set>
                                    <p:animEffect transition="in" filter="wipe(left)">
                                      <p:cBhvr>
                                        <p:cTn id="18" dur="500"/>
                                        <p:tgtEl>
                                          <p:spTgt spid="50180">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180">
                                            <p:txEl>
                                              <p:pRg st="3" end="3"/>
                                            </p:txEl>
                                          </p:spTgt>
                                        </p:tgtEl>
                                        <p:attrNameLst>
                                          <p:attrName>style.visibility</p:attrName>
                                        </p:attrNameLst>
                                      </p:cBhvr>
                                      <p:to>
                                        <p:strVal val="visible"/>
                                      </p:to>
                                    </p:set>
                                    <p:animEffect transition="in" filter="wipe(left)">
                                      <p:cBhvr>
                                        <p:cTn id="21" dur="500"/>
                                        <p:tgtEl>
                                          <p:spTgt spid="50180">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0180">
                                            <p:txEl>
                                              <p:pRg st="4" end="4"/>
                                            </p:txEl>
                                          </p:spTgt>
                                        </p:tgtEl>
                                        <p:attrNameLst>
                                          <p:attrName>style.visibility</p:attrName>
                                        </p:attrNameLst>
                                      </p:cBhvr>
                                      <p:to>
                                        <p:strVal val="visible"/>
                                      </p:to>
                                    </p:set>
                                    <p:animEffect transition="in" filter="wipe(left)">
                                      <p:cBhvr>
                                        <p:cTn id="24" dur="500"/>
                                        <p:tgtEl>
                                          <p:spTgt spid="50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P spid="50180" grpId="0" build="p" autoUpdateAnimBg="0">
        <p:tmplLst>
          <p:tmpl lvl="1">
            <p:tnLst>
              <p:par>
                <p:cTn presetID="22" presetClass="entr" presetSubtype="8" fill="hold" nodeType="click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0180"/>
                        </p:tgtEl>
                        <p:attrNameLst>
                          <p:attrName>style.visibility</p:attrName>
                        </p:attrNameLst>
                      </p:cBhvr>
                      <p:to>
                        <p:strVal val="visible"/>
                      </p:to>
                    </p:set>
                    <p:animEffect transition="in" filter="wipe(left)">
                      <p:cBhvr>
                        <p:cTn dur="500"/>
                        <p:tgtEl>
                          <p:spTgt spid="50180"/>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charset="0"/>
        </a:defRPr>
      </a:lvl2pPr>
      <a:lvl3pPr algn="l" rtl="0" eaLnBrk="0" fontAlgn="base" hangingPunct="0">
        <a:spcBef>
          <a:spcPct val="0"/>
        </a:spcBef>
        <a:spcAft>
          <a:spcPct val="0"/>
        </a:spcAft>
        <a:defRPr sz="2400" b="1">
          <a:solidFill>
            <a:srgbClr val="7C2878"/>
          </a:solidFill>
          <a:latin typeface="Arial" charset="0"/>
        </a:defRPr>
      </a:lvl3pPr>
      <a:lvl4pPr algn="l" rtl="0" eaLnBrk="0" fontAlgn="base" hangingPunct="0">
        <a:spcBef>
          <a:spcPct val="0"/>
        </a:spcBef>
        <a:spcAft>
          <a:spcPct val="0"/>
        </a:spcAft>
        <a:defRPr sz="2400" b="1">
          <a:solidFill>
            <a:srgbClr val="7C2878"/>
          </a:solidFill>
          <a:latin typeface="Arial" charset="0"/>
        </a:defRPr>
      </a:lvl4pPr>
      <a:lvl5pPr algn="l" rtl="0" eaLnBrk="0" fontAlgn="base" hangingPunct="0">
        <a:spcBef>
          <a:spcPct val="0"/>
        </a:spcBef>
        <a:spcAft>
          <a:spcPct val="0"/>
        </a:spcAft>
        <a:defRPr sz="2400" b="1">
          <a:solidFill>
            <a:srgbClr val="7C2878"/>
          </a:solidFill>
          <a:latin typeface="Arial" charset="0"/>
        </a:defRPr>
      </a:lvl5pPr>
      <a:lvl6pPr marL="457200" algn="l" rtl="0" fontAlgn="base">
        <a:spcBef>
          <a:spcPct val="0"/>
        </a:spcBef>
        <a:spcAft>
          <a:spcPct val="0"/>
        </a:spcAft>
        <a:defRPr sz="2400" b="1">
          <a:solidFill>
            <a:srgbClr val="7C2878"/>
          </a:solidFill>
          <a:latin typeface="Arial" charset="0"/>
        </a:defRPr>
      </a:lvl6pPr>
      <a:lvl7pPr marL="914400" algn="l" rtl="0" fontAlgn="base">
        <a:spcBef>
          <a:spcPct val="0"/>
        </a:spcBef>
        <a:spcAft>
          <a:spcPct val="0"/>
        </a:spcAft>
        <a:defRPr sz="2400" b="1">
          <a:solidFill>
            <a:srgbClr val="7C2878"/>
          </a:solidFill>
          <a:latin typeface="Arial" charset="0"/>
        </a:defRPr>
      </a:lvl7pPr>
      <a:lvl8pPr marL="1371600" algn="l" rtl="0" fontAlgn="base">
        <a:spcBef>
          <a:spcPct val="0"/>
        </a:spcBef>
        <a:spcAft>
          <a:spcPct val="0"/>
        </a:spcAft>
        <a:defRPr sz="2400" b="1">
          <a:solidFill>
            <a:srgbClr val="7C2878"/>
          </a:solidFill>
          <a:latin typeface="Arial" charset="0"/>
        </a:defRPr>
      </a:lvl8pPr>
      <a:lvl9pPr marL="1828800" algn="l" rtl="0" fontAlgn="base">
        <a:spcBef>
          <a:spcPct val="0"/>
        </a:spcBef>
        <a:spcAft>
          <a:spcPct val="0"/>
        </a:spcAft>
        <a:defRPr sz="2400" b="1">
          <a:solidFill>
            <a:srgbClr val="7C2878"/>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b="0" smtClean="0">
              <a:solidFill>
                <a:srgbClr val="000000"/>
              </a:solidFill>
            </a:endParaRPr>
          </a:p>
        </p:txBody>
      </p:sp>
      <p:sp>
        <p:nvSpPr>
          <p:cNvPr id="25603" name="Line 11"/>
          <p:cNvSpPr>
            <a:spLocks noChangeShapeType="1"/>
          </p:cNvSpPr>
          <p:nvPr userDrawn="1"/>
        </p:nvSpPr>
        <p:spPr bwMode="auto">
          <a:xfrm>
            <a:off x="381000" y="12700"/>
            <a:ext cx="2209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4"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solidFill>
                <a:srgbClr val="000000"/>
              </a:solidFill>
            </a:endParaRPr>
          </a:p>
        </p:txBody>
      </p:sp>
      <p:sp>
        <p:nvSpPr>
          <p:cNvPr id="52227" name="Rectangle 3"/>
          <p:cNvSpPr>
            <a:spLocks noGrp="1" noChangeArrowheads="1"/>
          </p:cNvSpPr>
          <p:nvPr>
            <p:ph type="title"/>
          </p:nvPr>
        </p:nvSpPr>
        <p:spPr bwMode="auto">
          <a:xfrm>
            <a:off x="457200" y="11430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2228" name="Rectangle 4"/>
          <p:cNvSpPr>
            <a:spLocks noGrp="1" noChangeArrowheads="1"/>
          </p:cNvSpPr>
          <p:nvPr>
            <p:ph type="body" idx="1"/>
          </p:nvPr>
        </p:nvSpPr>
        <p:spPr bwMode="auto">
          <a:xfrm>
            <a:off x="457200" y="1752600"/>
            <a:ext cx="8229600"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6" name="Text Box 8"/>
          <p:cNvSpPr txBox="1">
            <a:spLocks noChangeArrowheads="1"/>
          </p:cNvSpPr>
          <p:nvPr userDrawn="1"/>
        </p:nvSpPr>
        <p:spPr bwMode="auto">
          <a:xfrm>
            <a:off x="457200" y="30163"/>
            <a:ext cx="26066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8.4</a:t>
            </a:r>
            <a:endParaRPr lang="en-US" sz="2200" baseline="0" smtClean="0">
              <a:solidFill>
                <a:srgbClr val="000000"/>
              </a:solidFill>
              <a:latin typeface="Arial" charset="0"/>
            </a:endParaRPr>
          </a:p>
        </p:txBody>
      </p:sp>
      <p:sp>
        <p:nvSpPr>
          <p:cNvPr id="43017" name="Text Box 9"/>
          <p:cNvSpPr txBox="1">
            <a:spLocks noChangeArrowheads="1"/>
          </p:cNvSpPr>
          <p:nvPr userDrawn="1"/>
        </p:nvSpPr>
        <p:spPr bwMode="auto">
          <a:xfrm>
            <a:off x="457200" y="5334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rgbClr val="FFFFFF"/>
                </a:solidFill>
                <a:latin typeface="Arial" charset="0"/>
              </a:rPr>
              <a:t>Ions: Electron Configurations and Sizes</a:t>
            </a:r>
          </a:p>
        </p:txBody>
      </p:sp>
      <p:sp>
        <p:nvSpPr>
          <p:cNvPr id="52238" name="Rectangle 14"/>
          <p:cNvSpPr>
            <a:spLocks noGrp="1" noChangeArrowheads="1"/>
          </p:cNvSpPr>
          <p:nvPr>
            <p:ph type="ftr" sz="quarter" idx="3"/>
          </p:nvPr>
        </p:nvSpPr>
        <p:spPr bwMode="auto">
          <a:xfrm>
            <a:off x="87313" y="6618288"/>
            <a:ext cx="5867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baseline="0">
                <a:solidFill>
                  <a:srgbClr val="000000"/>
                </a:solidFill>
                <a:latin typeface="+mn-lt"/>
              </a:defRPr>
            </a:lvl1pPr>
          </a:lstStyle>
          <a:p>
            <a:pPr>
              <a:defRPr/>
            </a:pPr>
            <a:r>
              <a:rPr lang="en-US"/>
              <a:t>Copyright © Cengage Learning. All rights reserved</a:t>
            </a:r>
          </a:p>
        </p:txBody>
      </p:sp>
      <p:sp>
        <p:nvSpPr>
          <p:cNvPr id="52239" name="Rectangle 15"/>
          <p:cNvSpPr>
            <a:spLocks noGrp="1" noChangeArrowheads="1"/>
          </p:cNvSpPr>
          <p:nvPr>
            <p:ph type="sldNum" sz="quarter" idx="4"/>
          </p:nvPr>
        </p:nvSpPr>
        <p:spPr bwMode="auto">
          <a:xfrm>
            <a:off x="6629400" y="6629400"/>
            <a:ext cx="2438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baseline="0">
                <a:solidFill>
                  <a:srgbClr val="000000"/>
                </a:solidFill>
                <a:latin typeface="Arial" panose="020B0604020202020204" pitchFamily="34" charset="0"/>
              </a:defRPr>
            </a:lvl1pPr>
          </a:lstStyle>
          <a:p>
            <a:pPr>
              <a:defRPr/>
            </a:pPr>
            <a:fld id="{95AAA6B4-9E1E-4276-9EAF-5AF81D85DB92}" type="slidenum">
              <a:rPr lang="en-US" altLang="en-US"/>
              <a:pPr>
                <a:defRPr/>
              </a:pPr>
              <a:t>‹#›</a:t>
            </a:fld>
            <a:endParaRPr lang="en-US" altLang="en-US"/>
          </a:p>
        </p:txBody>
      </p:sp>
      <p:sp>
        <p:nvSpPr>
          <p:cNvPr id="43020" name="Text Box 16"/>
          <p:cNvSpPr txBox="1">
            <a:spLocks noChangeArrowheads="1"/>
          </p:cNvSpPr>
          <p:nvPr userDrawn="1"/>
        </p:nvSpPr>
        <p:spPr bwMode="auto">
          <a:xfrm>
            <a:off x="8153400" y="6400800"/>
            <a:ext cx="9906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solidFill>
                  <a:srgbClr val="000000"/>
                </a:solidFill>
                <a:latin typeface="Arial Unicode MS" pitchFamily="34" charset="-128"/>
                <a:hlinkClick r:id="rId14" action="ppaction://hlinksldjump"/>
              </a:rPr>
              <a:t>Return to TOC</a:t>
            </a:r>
            <a:endParaRPr lang="en-US" sz="1000" b="0" smtClean="0">
              <a:solidFill>
                <a:srgbClr val="000000"/>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312" r:id="rId1"/>
    <p:sldLayoutId id="2147491313" r:id="rId2"/>
    <p:sldLayoutId id="2147491314" r:id="rId3"/>
    <p:sldLayoutId id="2147491315" r:id="rId4"/>
    <p:sldLayoutId id="2147491316" r:id="rId5"/>
    <p:sldLayoutId id="2147491317" r:id="rId6"/>
    <p:sldLayoutId id="2147491318" r:id="rId7"/>
    <p:sldLayoutId id="2147491319" r:id="rId8"/>
    <p:sldLayoutId id="2147491320" r:id="rId9"/>
    <p:sldLayoutId id="2147491321" r:id="rId10"/>
    <p:sldLayoutId id="2147491322"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left)">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8">
                                            <p:txEl>
                                              <p:pRg st="0" end="0"/>
                                            </p:txEl>
                                          </p:spTgt>
                                        </p:tgtEl>
                                        <p:attrNameLst>
                                          <p:attrName>style.visibility</p:attrName>
                                        </p:attrNameLst>
                                      </p:cBhvr>
                                      <p:to>
                                        <p:strVal val="visible"/>
                                      </p:to>
                                    </p:set>
                                    <p:animEffect transition="in" filter="wipe(left)">
                                      <p:cBhvr>
                                        <p:cTn id="12" dur="500"/>
                                        <p:tgtEl>
                                          <p:spTgt spid="5222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228">
                                            <p:txEl>
                                              <p:pRg st="1" end="1"/>
                                            </p:txEl>
                                          </p:spTgt>
                                        </p:tgtEl>
                                        <p:attrNameLst>
                                          <p:attrName>style.visibility</p:attrName>
                                        </p:attrNameLst>
                                      </p:cBhvr>
                                      <p:to>
                                        <p:strVal val="visible"/>
                                      </p:to>
                                    </p:set>
                                    <p:animEffect transition="in" filter="wipe(left)">
                                      <p:cBhvr>
                                        <p:cTn id="15" dur="500"/>
                                        <p:tgtEl>
                                          <p:spTgt spid="5222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2228">
                                            <p:txEl>
                                              <p:pRg st="2" end="2"/>
                                            </p:txEl>
                                          </p:spTgt>
                                        </p:tgtEl>
                                        <p:attrNameLst>
                                          <p:attrName>style.visibility</p:attrName>
                                        </p:attrNameLst>
                                      </p:cBhvr>
                                      <p:to>
                                        <p:strVal val="visible"/>
                                      </p:to>
                                    </p:set>
                                    <p:animEffect transition="in" filter="wipe(left)">
                                      <p:cBhvr>
                                        <p:cTn id="18" dur="500"/>
                                        <p:tgtEl>
                                          <p:spTgt spid="5222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2228">
                                            <p:txEl>
                                              <p:pRg st="3" end="3"/>
                                            </p:txEl>
                                          </p:spTgt>
                                        </p:tgtEl>
                                        <p:attrNameLst>
                                          <p:attrName>style.visibility</p:attrName>
                                        </p:attrNameLst>
                                      </p:cBhvr>
                                      <p:to>
                                        <p:strVal val="visible"/>
                                      </p:to>
                                    </p:set>
                                    <p:animEffect transition="in" filter="wipe(left)">
                                      <p:cBhvr>
                                        <p:cTn id="21" dur="500"/>
                                        <p:tgtEl>
                                          <p:spTgt spid="52228">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2228">
                                            <p:txEl>
                                              <p:pRg st="4" end="4"/>
                                            </p:txEl>
                                          </p:spTgt>
                                        </p:tgtEl>
                                        <p:attrNameLst>
                                          <p:attrName>style.visibility</p:attrName>
                                        </p:attrNameLst>
                                      </p:cBhvr>
                                      <p:to>
                                        <p:strVal val="visible"/>
                                      </p:to>
                                    </p:set>
                                    <p:animEffect transition="in" filter="wipe(left)">
                                      <p:cBhvr>
                                        <p:cTn id="24" dur="500"/>
                                        <p:tgtEl>
                                          <p:spTgt spid="52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build="p" autoUpdateAnimBg="0">
        <p:tmplLst>
          <p:tmpl lvl="1">
            <p:tnLst>
              <p:par>
                <p:cTn presetID="22" presetClass="entr" presetSubtype="8" fill="hold" nodeType="click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2228"/>
                        </p:tgtEl>
                        <p:attrNameLst>
                          <p:attrName>style.visibility</p:attrName>
                        </p:attrNameLst>
                      </p:cBhvr>
                      <p:to>
                        <p:strVal val="visible"/>
                      </p:to>
                    </p:set>
                    <p:animEffect transition="in" filter="wipe(left)">
                      <p:cBhvr>
                        <p:cTn dur="500"/>
                        <p:tgtEl>
                          <p:spTgt spid="52228"/>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charset="0"/>
        </a:defRPr>
      </a:lvl2pPr>
      <a:lvl3pPr algn="l" rtl="0" eaLnBrk="0" fontAlgn="base" hangingPunct="0">
        <a:spcBef>
          <a:spcPct val="0"/>
        </a:spcBef>
        <a:spcAft>
          <a:spcPct val="0"/>
        </a:spcAft>
        <a:defRPr sz="2400" b="1">
          <a:solidFill>
            <a:srgbClr val="7C2878"/>
          </a:solidFill>
          <a:latin typeface="Arial" charset="0"/>
        </a:defRPr>
      </a:lvl3pPr>
      <a:lvl4pPr algn="l" rtl="0" eaLnBrk="0" fontAlgn="base" hangingPunct="0">
        <a:spcBef>
          <a:spcPct val="0"/>
        </a:spcBef>
        <a:spcAft>
          <a:spcPct val="0"/>
        </a:spcAft>
        <a:defRPr sz="2400" b="1">
          <a:solidFill>
            <a:srgbClr val="7C2878"/>
          </a:solidFill>
          <a:latin typeface="Arial" charset="0"/>
        </a:defRPr>
      </a:lvl4pPr>
      <a:lvl5pPr algn="l" rtl="0" eaLnBrk="0" fontAlgn="base" hangingPunct="0">
        <a:spcBef>
          <a:spcPct val="0"/>
        </a:spcBef>
        <a:spcAft>
          <a:spcPct val="0"/>
        </a:spcAft>
        <a:defRPr sz="2400" b="1">
          <a:solidFill>
            <a:srgbClr val="7C2878"/>
          </a:solidFill>
          <a:latin typeface="Arial" charset="0"/>
        </a:defRPr>
      </a:lvl5pPr>
      <a:lvl6pPr marL="457200" algn="l" rtl="0" fontAlgn="base">
        <a:spcBef>
          <a:spcPct val="0"/>
        </a:spcBef>
        <a:spcAft>
          <a:spcPct val="0"/>
        </a:spcAft>
        <a:defRPr sz="2400" b="1">
          <a:solidFill>
            <a:srgbClr val="7C2878"/>
          </a:solidFill>
          <a:latin typeface="Arial" charset="0"/>
        </a:defRPr>
      </a:lvl6pPr>
      <a:lvl7pPr marL="914400" algn="l" rtl="0" fontAlgn="base">
        <a:spcBef>
          <a:spcPct val="0"/>
        </a:spcBef>
        <a:spcAft>
          <a:spcPct val="0"/>
        </a:spcAft>
        <a:defRPr sz="2400" b="1">
          <a:solidFill>
            <a:srgbClr val="7C2878"/>
          </a:solidFill>
          <a:latin typeface="Arial" charset="0"/>
        </a:defRPr>
      </a:lvl7pPr>
      <a:lvl8pPr marL="1371600" algn="l" rtl="0" fontAlgn="base">
        <a:spcBef>
          <a:spcPct val="0"/>
        </a:spcBef>
        <a:spcAft>
          <a:spcPct val="0"/>
        </a:spcAft>
        <a:defRPr sz="2400" b="1">
          <a:solidFill>
            <a:srgbClr val="7C2878"/>
          </a:solidFill>
          <a:latin typeface="Arial" charset="0"/>
        </a:defRPr>
      </a:lvl8pPr>
      <a:lvl9pPr marL="1828800" algn="l" rtl="0" fontAlgn="base">
        <a:spcBef>
          <a:spcPct val="0"/>
        </a:spcBef>
        <a:spcAft>
          <a:spcPct val="0"/>
        </a:spcAft>
        <a:defRPr sz="2400" b="1">
          <a:solidFill>
            <a:srgbClr val="7C2878"/>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18FFD"/>
            </a:gs>
            <a:gs pos="100000">
              <a:srgbClr val="FFFFFF"/>
            </a:gs>
          </a:gsLst>
          <a:lin ang="5400000" scaled="1"/>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990600" y="609600"/>
            <a:ext cx="71628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ltLang="en-US" smtClean="0"/>
              <a:t>Slide Title</a:t>
            </a:r>
          </a:p>
        </p:txBody>
      </p:sp>
      <p:sp>
        <p:nvSpPr>
          <p:cNvPr id="26627" name="Rectangle 3"/>
          <p:cNvSpPr>
            <a:spLocks noGrp="1" noChangeArrowheads="1"/>
          </p:cNvSpPr>
          <p:nvPr>
            <p:ph type="body" idx="1"/>
          </p:nvPr>
        </p:nvSpPr>
        <p:spPr bwMode="auto">
          <a:xfrm>
            <a:off x="990600" y="1981200"/>
            <a:ext cx="7162800"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0" name="Rectangle 4"/>
          <p:cNvSpPr>
            <a:spLocks noChangeArrowheads="1"/>
          </p:cNvSpPr>
          <p:nvPr/>
        </p:nvSpPr>
        <p:spPr bwMode="auto">
          <a:xfrm>
            <a:off x="8520113" y="144463"/>
            <a:ext cx="490537"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fld id="{3CB6CF97-7D1E-4CC2-AD78-6A70E0976042}" type="slidenum">
              <a:rPr lang="en-US" altLang="en-US" sz="2000" baseline="0" smtClean="0">
                <a:solidFill>
                  <a:srgbClr val="000000"/>
                </a:solidFill>
                <a:latin typeface="Arial" panose="020B0604020202020204" pitchFamily="34" charset="0"/>
              </a:rPr>
              <a:pPr>
                <a:defRPr/>
              </a:pPr>
              <a:t>‹#›</a:t>
            </a:fld>
            <a:endParaRPr lang="en-US" altLang="en-US" sz="2000" baseline="0" smtClean="0">
              <a:solidFill>
                <a:srgbClr val="FCFEB9"/>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1174" r:id="rId1"/>
    <p:sldLayoutId id="2147491175" r:id="rId2"/>
    <p:sldLayoutId id="2147491176" r:id="rId3"/>
    <p:sldLayoutId id="2147491177" r:id="rId4"/>
    <p:sldLayoutId id="2147491178" r:id="rId5"/>
    <p:sldLayoutId id="2147491179" r:id="rId6"/>
    <p:sldLayoutId id="2147491180" r:id="rId7"/>
    <p:sldLayoutId id="2147491181" r:id="rId8"/>
    <p:sldLayoutId id="2147491182" r:id="rId9"/>
    <p:sldLayoutId id="2147491183" r:id="rId10"/>
    <p:sldLayoutId id="2147491184" r:id="rId11"/>
    <p:sldLayoutId id="2147491185" r:id="rId12"/>
    <p:sldLayoutId id="2147491186" r:id="rId13"/>
    <p:sldLayoutId id="2147491187" r:id="rId14"/>
    <p:sldLayoutId id="2147491188" r:id="rId15"/>
    <p:sldLayoutId id="2147491189" r:id="rId16"/>
    <p:sldLayoutId id="2147491190" r:id="rId17"/>
  </p:sldLayoutIdLst>
  <p:transition>
    <p:random/>
  </p:transition>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charset="0"/>
        </a:defRPr>
      </a:lvl2pPr>
      <a:lvl3pPr algn="ctr" rtl="0" eaLnBrk="0" fontAlgn="base" hangingPunct="0">
        <a:lnSpc>
          <a:spcPct val="90000"/>
        </a:lnSpc>
        <a:spcBef>
          <a:spcPct val="0"/>
        </a:spcBef>
        <a:spcAft>
          <a:spcPct val="0"/>
        </a:spcAft>
        <a:defRPr sz="3600" b="1">
          <a:solidFill>
            <a:schemeClr val="tx2"/>
          </a:solidFill>
          <a:latin typeface="Arial" charset="0"/>
        </a:defRPr>
      </a:lvl3pPr>
      <a:lvl4pPr algn="ctr" rtl="0" eaLnBrk="0" fontAlgn="base" hangingPunct="0">
        <a:lnSpc>
          <a:spcPct val="90000"/>
        </a:lnSpc>
        <a:spcBef>
          <a:spcPct val="0"/>
        </a:spcBef>
        <a:spcAft>
          <a:spcPct val="0"/>
        </a:spcAft>
        <a:defRPr sz="3600" b="1">
          <a:solidFill>
            <a:schemeClr val="tx2"/>
          </a:solidFill>
          <a:latin typeface="Arial" charset="0"/>
        </a:defRPr>
      </a:lvl4pPr>
      <a:lvl5pPr algn="ctr" rtl="0" eaLnBrk="0" fontAlgn="base" hangingPunct="0">
        <a:lnSpc>
          <a:spcPct val="90000"/>
        </a:lnSpc>
        <a:spcBef>
          <a:spcPct val="0"/>
        </a:spcBef>
        <a:spcAft>
          <a:spcPct val="0"/>
        </a:spcAft>
        <a:defRPr sz="3600" b="1">
          <a:solidFill>
            <a:schemeClr val="tx2"/>
          </a:solidFill>
          <a:latin typeface="Arial" charset="0"/>
        </a:defRPr>
      </a:lvl5pPr>
      <a:lvl6pPr marL="457200" algn="ctr" rtl="0" eaLnBrk="0" fontAlgn="base" hangingPunct="0">
        <a:lnSpc>
          <a:spcPct val="90000"/>
        </a:lnSpc>
        <a:spcBef>
          <a:spcPct val="0"/>
        </a:spcBef>
        <a:spcAft>
          <a:spcPct val="0"/>
        </a:spcAft>
        <a:defRPr sz="3600" b="1">
          <a:solidFill>
            <a:schemeClr val="tx2"/>
          </a:solidFill>
          <a:latin typeface="Arial" charset="0"/>
        </a:defRPr>
      </a:lvl6pPr>
      <a:lvl7pPr marL="914400" algn="ctr" rtl="0" eaLnBrk="0" fontAlgn="base" hangingPunct="0">
        <a:lnSpc>
          <a:spcPct val="90000"/>
        </a:lnSpc>
        <a:spcBef>
          <a:spcPct val="0"/>
        </a:spcBef>
        <a:spcAft>
          <a:spcPct val="0"/>
        </a:spcAft>
        <a:defRPr sz="3600" b="1">
          <a:solidFill>
            <a:schemeClr val="tx2"/>
          </a:solidFill>
          <a:latin typeface="Arial" charset="0"/>
        </a:defRPr>
      </a:lvl7pPr>
      <a:lvl8pPr marL="1371600" algn="ctr" rtl="0" eaLnBrk="0" fontAlgn="base" hangingPunct="0">
        <a:lnSpc>
          <a:spcPct val="90000"/>
        </a:lnSpc>
        <a:spcBef>
          <a:spcPct val="0"/>
        </a:spcBef>
        <a:spcAft>
          <a:spcPct val="0"/>
        </a:spcAft>
        <a:defRPr sz="3600" b="1">
          <a:solidFill>
            <a:schemeClr val="tx2"/>
          </a:solidFill>
          <a:latin typeface="Arial" charset="0"/>
        </a:defRPr>
      </a:lvl8pPr>
      <a:lvl9pPr marL="1828800" algn="ctr" rtl="0" eaLnBrk="0" fontAlgn="base" hangingPunct="0">
        <a:lnSpc>
          <a:spcPct val="90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3075"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3076"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6389"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1987"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1988"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416"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7.3</a:t>
            </a:r>
            <a:endParaRPr lang="en-US" sz="2200" baseline="0" smtClean="0">
              <a:latin typeface="Arial" charset="0"/>
            </a:endParaRPr>
          </a:p>
        </p:txBody>
      </p:sp>
      <p:sp>
        <p:nvSpPr>
          <p:cNvPr id="17417"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Atomic Spectrum of Hydrogen</a:t>
            </a:r>
          </a:p>
        </p:txBody>
      </p:sp>
      <p:sp>
        <p:nvSpPr>
          <p:cNvPr id="41998"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1999"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316DF3BD-1503-47A3-AA3F-8D38E34A0D1C}" type="slidenum">
              <a:rPr lang="en-US" altLang="en-US"/>
              <a:pPr>
                <a:defRPr/>
              </a:pPr>
              <a:t>‹#›</a:t>
            </a:fld>
            <a:endParaRPr lang="en-US" altLang="en-US"/>
          </a:p>
        </p:txBody>
      </p:sp>
      <p:sp>
        <p:nvSpPr>
          <p:cNvPr id="17420"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31" r:id="rId1"/>
    <p:sldLayoutId id="2147491032" r:id="rId2"/>
    <p:sldLayoutId id="2147491033" r:id="rId3"/>
    <p:sldLayoutId id="2147491034" r:id="rId4"/>
    <p:sldLayoutId id="2147491035" r:id="rId5"/>
    <p:sldLayoutId id="2147491036" r:id="rId6"/>
    <p:sldLayoutId id="2147491037" r:id="rId7"/>
    <p:sldLayoutId id="2147491038" r:id="rId8"/>
    <p:sldLayoutId id="2147491039" r:id="rId9"/>
    <p:sldLayoutId id="2147491040" r:id="rId10"/>
    <p:sldLayoutId id="214749104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left)">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8">
                                            <p:txEl>
                                              <p:pRg st="0" end="0"/>
                                            </p:txEl>
                                          </p:spTgt>
                                        </p:tgtEl>
                                        <p:attrNameLst>
                                          <p:attrName>style.visibility</p:attrName>
                                        </p:attrNameLst>
                                      </p:cBhvr>
                                      <p:to>
                                        <p:strVal val="visible"/>
                                      </p:to>
                                    </p:set>
                                    <p:animEffect transition="in" filter="wipe(left)">
                                      <p:cBhvr>
                                        <p:cTn id="12" dur="500"/>
                                        <p:tgtEl>
                                          <p:spTgt spid="4198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1988">
                                            <p:txEl>
                                              <p:pRg st="1" end="1"/>
                                            </p:txEl>
                                          </p:spTgt>
                                        </p:tgtEl>
                                        <p:attrNameLst>
                                          <p:attrName>style.visibility</p:attrName>
                                        </p:attrNameLst>
                                      </p:cBhvr>
                                      <p:to>
                                        <p:strVal val="visible"/>
                                      </p:to>
                                    </p:set>
                                    <p:animEffect transition="in" filter="wipe(left)">
                                      <p:cBhvr>
                                        <p:cTn id="15" dur="500"/>
                                        <p:tgtEl>
                                          <p:spTgt spid="4198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1988">
                                            <p:txEl>
                                              <p:pRg st="2" end="2"/>
                                            </p:txEl>
                                          </p:spTgt>
                                        </p:tgtEl>
                                        <p:attrNameLst>
                                          <p:attrName>style.visibility</p:attrName>
                                        </p:attrNameLst>
                                      </p:cBhvr>
                                      <p:to>
                                        <p:strVal val="visible"/>
                                      </p:to>
                                    </p:set>
                                    <p:animEffect transition="in" filter="wipe(left)">
                                      <p:cBhvr>
                                        <p:cTn id="18" dur="500"/>
                                        <p:tgtEl>
                                          <p:spTgt spid="4198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1988">
                                            <p:txEl>
                                              <p:pRg st="3" end="3"/>
                                            </p:txEl>
                                          </p:spTgt>
                                        </p:tgtEl>
                                        <p:attrNameLst>
                                          <p:attrName>style.visibility</p:attrName>
                                        </p:attrNameLst>
                                      </p:cBhvr>
                                      <p:to>
                                        <p:strVal val="visible"/>
                                      </p:to>
                                    </p:set>
                                    <p:animEffect transition="in" filter="wipe(left)">
                                      <p:cBhvr>
                                        <p:cTn id="21" dur="500"/>
                                        <p:tgtEl>
                                          <p:spTgt spid="41988">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1988">
                                            <p:txEl>
                                              <p:pRg st="4" end="4"/>
                                            </p:txEl>
                                          </p:spTgt>
                                        </p:tgtEl>
                                        <p:attrNameLst>
                                          <p:attrName>style.visibility</p:attrName>
                                        </p:attrNameLst>
                                      </p:cBhvr>
                                      <p:to>
                                        <p:strVal val="visible"/>
                                      </p:to>
                                    </p:set>
                                    <p:animEffect transition="in" filter="wipe(left)">
                                      <p:cBhvr>
                                        <p:cTn id="24" dur="500"/>
                                        <p:tgtEl>
                                          <p:spTgt spid="419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build="p" autoUpdateAnimBg="0">
        <p:tmplLst>
          <p:tmpl lvl="1">
            <p:tnLst>
              <p:par>
                <p:cTn presetID="22" presetClass="entr" presetSubtype="8" fill="hold" nodeType="clickEffect">
                  <p:stCondLst>
                    <p:cond delay="0"/>
                  </p:stCondLst>
                  <p:childTnLst>
                    <p:set>
                      <p:cBhvr>
                        <p:cTn dur="1" fill="hold">
                          <p:stCondLst>
                            <p:cond delay="0"/>
                          </p:stCondLst>
                        </p:cTn>
                        <p:tgtEl>
                          <p:spTgt spid="41988"/>
                        </p:tgtEl>
                        <p:attrNameLst>
                          <p:attrName>style.visibility</p:attrName>
                        </p:attrNameLst>
                      </p:cBhvr>
                      <p:to>
                        <p:strVal val="visible"/>
                      </p:to>
                    </p:set>
                    <p:animEffect transition="in" filter="wipe(left)">
                      <p:cBhvr>
                        <p:cTn dur="500"/>
                        <p:tgtEl>
                          <p:spTgt spid="4198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1988"/>
                        </p:tgtEl>
                        <p:attrNameLst>
                          <p:attrName>style.visibility</p:attrName>
                        </p:attrNameLst>
                      </p:cBhvr>
                      <p:to>
                        <p:strVal val="visible"/>
                      </p:to>
                    </p:set>
                    <p:animEffect transition="in" filter="wipe(left)">
                      <p:cBhvr>
                        <p:cTn dur="500"/>
                        <p:tgtEl>
                          <p:spTgt spid="4198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1988"/>
                        </p:tgtEl>
                        <p:attrNameLst>
                          <p:attrName>style.visibility</p:attrName>
                        </p:attrNameLst>
                      </p:cBhvr>
                      <p:to>
                        <p:strVal val="visible"/>
                      </p:to>
                    </p:set>
                    <p:animEffect transition="in" filter="wipe(left)">
                      <p:cBhvr>
                        <p:cTn dur="500"/>
                        <p:tgtEl>
                          <p:spTgt spid="4198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1988"/>
                        </p:tgtEl>
                        <p:attrNameLst>
                          <p:attrName>style.visibility</p:attrName>
                        </p:attrNameLst>
                      </p:cBhvr>
                      <p:to>
                        <p:strVal val="visible"/>
                      </p:to>
                    </p:set>
                    <p:animEffect transition="in" filter="wipe(left)">
                      <p:cBhvr>
                        <p:cTn dur="500"/>
                        <p:tgtEl>
                          <p:spTgt spid="4198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1988"/>
                        </p:tgtEl>
                        <p:attrNameLst>
                          <p:attrName>style.visibility</p:attrName>
                        </p:attrNameLst>
                      </p:cBhvr>
                      <p:to>
                        <p:strVal val="visible"/>
                      </p:to>
                    </p:set>
                    <p:animEffect transition="in" filter="wipe(left)">
                      <p:cBhvr>
                        <p:cTn dur="500"/>
                        <p:tgtEl>
                          <p:spTgt spid="41988"/>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4099"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4100"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7413"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3011"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3012"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40"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7.4</a:t>
            </a:r>
            <a:endParaRPr lang="en-US" sz="2200" baseline="0" smtClean="0">
              <a:latin typeface="Arial" charset="0"/>
            </a:endParaRPr>
          </a:p>
        </p:txBody>
      </p:sp>
      <p:sp>
        <p:nvSpPr>
          <p:cNvPr id="18441"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Bohr Model</a:t>
            </a:r>
          </a:p>
        </p:txBody>
      </p:sp>
      <p:sp>
        <p:nvSpPr>
          <p:cNvPr id="43022"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3023"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59007539-E055-4AE2-A8BE-893C2C309AB6}" type="slidenum">
              <a:rPr lang="en-US" altLang="en-US"/>
              <a:pPr>
                <a:defRPr/>
              </a:pPr>
              <a:t>‹#›</a:t>
            </a:fld>
            <a:endParaRPr lang="en-US" altLang="en-US"/>
          </a:p>
        </p:txBody>
      </p:sp>
      <p:sp>
        <p:nvSpPr>
          <p:cNvPr id="18444"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42" r:id="rId1"/>
    <p:sldLayoutId id="2147491043" r:id="rId2"/>
    <p:sldLayoutId id="2147491044" r:id="rId3"/>
    <p:sldLayoutId id="2147491045" r:id="rId4"/>
    <p:sldLayoutId id="2147491046" r:id="rId5"/>
    <p:sldLayoutId id="2147491047" r:id="rId6"/>
    <p:sldLayoutId id="2147491048" r:id="rId7"/>
    <p:sldLayoutId id="2147491049" r:id="rId8"/>
    <p:sldLayoutId id="2147491050" r:id="rId9"/>
    <p:sldLayoutId id="2147491051" r:id="rId10"/>
    <p:sldLayoutId id="214749105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500"/>
                                        <p:tgtEl>
                                          <p:spTgt spid="43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2">
                                            <p:txEl>
                                              <p:pRg st="0" end="0"/>
                                            </p:txEl>
                                          </p:spTgt>
                                        </p:tgtEl>
                                        <p:attrNameLst>
                                          <p:attrName>style.visibility</p:attrName>
                                        </p:attrNameLst>
                                      </p:cBhvr>
                                      <p:to>
                                        <p:strVal val="visible"/>
                                      </p:to>
                                    </p:set>
                                    <p:animEffect transition="in" filter="wipe(left)">
                                      <p:cBhvr>
                                        <p:cTn id="12" dur="500"/>
                                        <p:tgtEl>
                                          <p:spTgt spid="4301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3012">
                                            <p:txEl>
                                              <p:pRg st="1" end="1"/>
                                            </p:txEl>
                                          </p:spTgt>
                                        </p:tgtEl>
                                        <p:attrNameLst>
                                          <p:attrName>style.visibility</p:attrName>
                                        </p:attrNameLst>
                                      </p:cBhvr>
                                      <p:to>
                                        <p:strVal val="visible"/>
                                      </p:to>
                                    </p:set>
                                    <p:animEffect transition="in" filter="wipe(left)">
                                      <p:cBhvr>
                                        <p:cTn id="15" dur="500"/>
                                        <p:tgtEl>
                                          <p:spTgt spid="43012">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3012">
                                            <p:txEl>
                                              <p:pRg st="2" end="2"/>
                                            </p:txEl>
                                          </p:spTgt>
                                        </p:tgtEl>
                                        <p:attrNameLst>
                                          <p:attrName>style.visibility</p:attrName>
                                        </p:attrNameLst>
                                      </p:cBhvr>
                                      <p:to>
                                        <p:strVal val="visible"/>
                                      </p:to>
                                    </p:set>
                                    <p:animEffect transition="in" filter="wipe(left)">
                                      <p:cBhvr>
                                        <p:cTn id="18" dur="500"/>
                                        <p:tgtEl>
                                          <p:spTgt spid="43012">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012">
                                            <p:txEl>
                                              <p:pRg st="3" end="3"/>
                                            </p:txEl>
                                          </p:spTgt>
                                        </p:tgtEl>
                                        <p:attrNameLst>
                                          <p:attrName>style.visibility</p:attrName>
                                        </p:attrNameLst>
                                      </p:cBhvr>
                                      <p:to>
                                        <p:strVal val="visible"/>
                                      </p:to>
                                    </p:set>
                                    <p:animEffect transition="in" filter="wipe(left)">
                                      <p:cBhvr>
                                        <p:cTn id="21" dur="500"/>
                                        <p:tgtEl>
                                          <p:spTgt spid="43012">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3012">
                                            <p:txEl>
                                              <p:pRg st="4" end="4"/>
                                            </p:txEl>
                                          </p:spTgt>
                                        </p:tgtEl>
                                        <p:attrNameLst>
                                          <p:attrName>style.visibility</p:attrName>
                                        </p:attrNameLst>
                                      </p:cBhvr>
                                      <p:to>
                                        <p:strVal val="visible"/>
                                      </p:to>
                                    </p:set>
                                    <p:animEffect transition="in" filter="wipe(left)">
                                      <p:cBhvr>
                                        <p:cTn id="24" dur="500"/>
                                        <p:tgtEl>
                                          <p:spTgt spid="430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P spid="43012" grpId="0" build="p" autoUpdateAnimBg="0">
        <p:tmplLst>
          <p:tmpl lvl="1">
            <p:tnLst>
              <p:par>
                <p:cTn presetID="22" presetClass="entr" presetSubtype="8" fill="hold" nodeType="clickEffect">
                  <p:stCondLst>
                    <p:cond delay="0"/>
                  </p:stCondLst>
                  <p:childTnLst>
                    <p:set>
                      <p:cBhvr>
                        <p:cTn dur="1" fill="hold">
                          <p:stCondLst>
                            <p:cond delay="0"/>
                          </p:stCondLst>
                        </p:cTn>
                        <p:tgtEl>
                          <p:spTgt spid="43012"/>
                        </p:tgtEl>
                        <p:attrNameLst>
                          <p:attrName>style.visibility</p:attrName>
                        </p:attrNameLst>
                      </p:cBhvr>
                      <p:to>
                        <p:strVal val="visible"/>
                      </p:to>
                    </p:set>
                    <p:animEffect transition="in" filter="wipe(left)">
                      <p:cBhvr>
                        <p:cTn dur="500"/>
                        <p:tgtEl>
                          <p:spTgt spid="43012"/>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3012"/>
                        </p:tgtEl>
                        <p:attrNameLst>
                          <p:attrName>style.visibility</p:attrName>
                        </p:attrNameLst>
                      </p:cBhvr>
                      <p:to>
                        <p:strVal val="visible"/>
                      </p:to>
                    </p:set>
                    <p:animEffect transition="in" filter="wipe(left)">
                      <p:cBhvr>
                        <p:cTn dur="500"/>
                        <p:tgtEl>
                          <p:spTgt spid="43012"/>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3012"/>
                        </p:tgtEl>
                        <p:attrNameLst>
                          <p:attrName>style.visibility</p:attrName>
                        </p:attrNameLst>
                      </p:cBhvr>
                      <p:to>
                        <p:strVal val="visible"/>
                      </p:to>
                    </p:set>
                    <p:animEffect transition="in" filter="wipe(left)">
                      <p:cBhvr>
                        <p:cTn dur="500"/>
                        <p:tgtEl>
                          <p:spTgt spid="43012"/>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3012"/>
                        </p:tgtEl>
                        <p:attrNameLst>
                          <p:attrName>style.visibility</p:attrName>
                        </p:attrNameLst>
                      </p:cBhvr>
                      <p:to>
                        <p:strVal val="visible"/>
                      </p:to>
                    </p:set>
                    <p:animEffect transition="in" filter="wipe(left)">
                      <p:cBhvr>
                        <p:cTn dur="500"/>
                        <p:tgtEl>
                          <p:spTgt spid="43012"/>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3012"/>
                        </p:tgtEl>
                        <p:attrNameLst>
                          <p:attrName>style.visibility</p:attrName>
                        </p:attrNameLst>
                      </p:cBhvr>
                      <p:to>
                        <p:strVal val="visible"/>
                      </p:to>
                    </p:set>
                    <p:animEffect transition="in" filter="wipe(left)">
                      <p:cBhvr>
                        <p:cTn dur="500"/>
                        <p:tgtEl>
                          <p:spTgt spid="43012"/>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5123"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5124"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8437"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4035"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4036"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464"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7.5</a:t>
            </a:r>
            <a:endParaRPr lang="en-US" sz="2200" baseline="0" smtClean="0">
              <a:latin typeface="Arial" charset="0"/>
            </a:endParaRPr>
          </a:p>
        </p:txBody>
      </p:sp>
      <p:sp>
        <p:nvSpPr>
          <p:cNvPr id="19465"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The Quantum Mechanical Model of the Atom</a:t>
            </a:r>
          </a:p>
        </p:txBody>
      </p:sp>
      <p:sp>
        <p:nvSpPr>
          <p:cNvPr id="44046"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4047"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B224AB3A-C0E6-4C68-96B5-66545C77DB6F}" type="slidenum">
              <a:rPr lang="en-US" altLang="en-US"/>
              <a:pPr>
                <a:defRPr/>
              </a:pPr>
              <a:t>‹#›</a:t>
            </a:fld>
            <a:endParaRPr lang="en-US" altLang="en-US"/>
          </a:p>
        </p:txBody>
      </p:sp>
      <p:sp>
        <p:nvSpPr>
          <p:cNvPr id="19468"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53" r:id="rId1"/>
    <p:sldLayoutId id="2147491054" r:id="rId2"/>
    <p:sldLayoutId id="2147491055" r:id="rId3"/>
    <p:sldLayoutId id="2147491056" r:id="rId4"/>
    <p:sldLayoutId id="2147491057" r:id="rId5"/>
    <p:sldLayoutId id="2147491058" r:id="rId6"/>
    <p:sldLayoutId id="2147491059" r:id="rId7"/>
    <p:sldLayoutId id="2147491060" r:id="rId8"/>
    <p:sldLayoutId id="2147491061" r:id="rId9"/>
    <p:sldLayoutId id="2147491062" r:id="rId10"/>
    <p:sldLayoutId id="214749106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left)">
                                      <p:cBhvr>
                                        <p:cTn id="7" dur="500"/>
                                        <p:tgtEl>
                                          <p:spTgt spid="44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6">
                                            <p:txEl>
                                              <p:pRg st="0" end="0"/>
                                            </p:txEl>
                                          </p:spTgt>
                                        </p:tgtEl>
                                        <p:attrNameLst>
                                          <p:attrName>style.visibility</p:attrName>
                                        </p:attrNameLst>
                                      </p:cBhvr>
                                      <p:to>
                                        <p:strVal val="visible"/>
                                      </p:to>
                                    </p:set>
                                    <p:animEffect transition="in" filter="wipe(left)">
                                      <p:cBhvr>
                                        <p:cTn id="12" dur="500"/>
                                        <p:tgtEl>
                                          <p:spTgt spid="44036">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4036">
                                            <p:txEl>
                                              <p:pRg st="1" end="1"/>
                                            </p:txEl>
                                          </p:spTgt>
                                        </p:tgtEl>
                                        <p:attrNameLst>
                                          <p:attrName>style.visibility</p:attrName>
                                        </p:attrNameLst>
                                      </p:cBhvr>
                                      <p:to>
                                        <p:strVal val="visible"/>
                                      </p:to>
                                    </p:set>
                                    <p:animEffect transition="in" filter="wipe(left)">
                                      <p:cBhvr>
                                        <p:cTn id="15" dur="500"/>
                                        <p:tgtEl>
                                          <p:spTgt spid="44036">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4036">
                                            <p:txEl>
                                              <p:pRg st="2" end="2"/>
                                            </p:txEl>
                                          </p:spTgt>
                                        </p:tgtEl>
                                        <p:attrNameLst>
                                          <p:attrName>style.visibility</p:attrName>
                                        </p:attrNameLst>
                                      </p:cBhvr>
                                      <p:to>
                                        <p:strVal val="visible"/>
                                      </p:to>
                                    </p:set>
                                    <p:animEffect transition="in" filter="wipe(left)">
                                      <p:cBhvr>
                                        <p:cTn id="18" dur="500"/>
                                        <p:tgtEl>
                                          <p:spTgt spid="44036">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4036">
                                            <p:txEl>
                                              <p:pRg st="3" end="3"/>
                                            </p:txEl>
                                          </p:spTgt>
                                        </p:tgtEl>
                                        <p:attrNameLst>
                                          <p:attrName>style.visibility</p:attrName>
                                        </p:attrNameLst>
                                      </p:cBhvr>
                                      <p:to>
                                        <p:strVal val="visible"/>
                                      </p:to>
                                    </p:set>
                                    <p:animEffect transition="in" filter="wipe(left)">
                                      <p:cBhvr>
                                        <p:cTn id="21" dur="500"/>
                                        <p:tgtEl>
                                          <p:spTgt spid="44036">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4036">
                                            <p:txEl>
                                              <p:pRg st="4" end="4"/>
                                            </p:txEl>
                                          </p:spTgt>
                                        </p:tgtEl>
                                        <p:attrNameLst>
                                          <p:attrName>style.visibility</p:attrName>
                                        </p:attrNameLst>
                                      </p:cBhvr>
                                      <p:to>
                                        <p:strVal val="visible"/>
                                      </p:to>
                                    </p:set>
                                    <p:animEffect transition="in" filter="wipe(left)">
                                      <p:cBhvr>
                                        <p:cTn id="24"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P spid="44036" grpId="0" build="p" autoUpdateAnimBg="0">
        <p:tmplLst>
          <p:tmpl lvl="1">
            <p:tnLst>
              <p:par>
                <p:cTn presetID="22" presetClass="entr" presetSubtype="8" fill="hold" nodeType="clickEffect">
                  <p:stCondLst>
                    <p:cond delay="0"/>
                  </p:stCondLst>
                  <p:childTnLst>
                    <p:set>
                      <p:cBhvr>
                        <p:cTn dur="1" fill="hold">
                          <p:stCondLst>
                            <p:cond delay="0"/>
                          </p:stCondLst>
                        </p:cTn>
                        <p:tgtEl>
                          <p:spTgt spid="44036"/>
                        </p:tgtEl>
                        <p:attrNameLst>
                          <p:attrName>style.visibility</p:attrName>
                        </p:attrNameLst>
                      </p:cBhvr>
                      <p:to>
                        <p:strVal val="visible"/>
                      </p:to>
                    </p:set>
                    <p:animEffect transition="in" filter="wipe(left)">
                      <p:cBhvr>
                        <p:cTn dur="500"/>
                        <p:tgtEl>
                          <p:spTgt spid="44036"/>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4036"/>
                        </p:tgtEl>
                        <p:attrNameLst>
                          <p:attrName>style.visibility</p:attrName>
                        </p:attrNameLst>
                      </p:cBhvr>
                      <p:to>
                        <p:strVal val="visible"/>
                      </p:to>
                    </p:set>
                    <p:animEffect transition="in" filter="wipe(left)">
                      <p:cBhvr>
                        <p:cTn dur="500"/>
                        <p:tgtEl>
                          <p:spTgt spid="44036"/>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4036"/>
                        </p:tgtEl>
                        <p:attrNameLst>
                          <p:attrName>style.visibility</p:attrName>
                        </p:attrNameLst>
                      </p:cBhvr>
                      <p:to>
                        <p:strVal val="visible"/>
                      </p:to>
                    </p:set>
                    <p:animEffect transition="in" filter="wipe(left)">
                      <p:cBhvr>
                        <p:cTn dur="500"/>
                        <p:tgtEl>
                          <p:spTgt spid="44036"/>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4036"/>
                        </p:tgtEl>
                        <p:attrNameLst>
                          <p:attrName>style.visibility</p:attrName>
                        </p:attrNameLst>
                      </p:cBhvr>
                      <p:to>
                        <p:strVal val="visible"/>
                      </p:to>
                    </p:set>
                    <p:animEffect transition="in" filter="wipe(left)">
                      <p:cBhvr>
                        <p:cTn dur="500"/>
                        <p:tgtEl>
                          <p:spTgt spid="44036"/>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4036"/>
                        </p:tgtEl>
                        <p:attrNameLst>
                          <p:attrName>style.visibility</p:attrName>
                        </p:attrNameLst>
                      </p:cBhvr>
                      <p:to>
                        <p:strVal val="visible"/>
                      </p:to>
                    </p:set>
                    <p:animEffect transition="in" filter="wipe(left)">
                      <p:cBhvr>
                        <p:cTn dur="500"/>
                        <p:tgtEl>
                          <p:spTgt spid="44036"/>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45059"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5060"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5"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7.6</a:t>
            </a:r>
            <a:endParaRPr lang="en-US" sz="2200" baseline="0" smtClean="0">
              <a:latin typeface="Arial" charset="0"/>
            </a:endParaRPr>
          </a:p>
        </p:txBody>
      </p:sp>
      <p:sp>
        <p:nvSpPr>
          <p:cNvPr id="20486"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Quantum Numbers</a:t>
            </a:r>
          </a:p>
        </p:txBody>
      </p:sp>
      <p:sp>
        <p:nvSpPr>
          <p:cNvPr id="6151"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6152"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19465"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5070"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5071"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4652E49B-CFDD-4E2B-B915-24458C14B7C1}" type="slidenum">
              <a:rPr lang="en-US" altLang="en-US"/>
              <a:pPr>
                <a:defRPr/>
              </a:pPr>
              <a:t>‹#›</a:t>
            </a:fld>
            <a:endParaRPr lang="en-US" altLang="en-US"/>
          </a:p>
        </p:txBody>
      </p:sp>
      <p:sp>
        <p:nvSpPr>
          <p:cNvPr id="20492"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64" r:id="rId1"/>
    <p:sldLayoutId id="2147491065" r:id="rId2"/>
    <p:sldLayoutId id="2147491066" r:id="rId3"/>
    <p:sldLayoutId id="2147491067" r:id="rId4"/>
    <p:sldLayoutId id="2147491068" r:id="rId5"/>
    <p:sldLayoutId id="2147491069" r:id="rId6"/>
    <p:sldLayoutId id="2147491070" r:id="rId7"/>
    <p:sldLayoutId id="2147491071" r:id="rId8"/>
    <p:sldLayoutId id="2147491072" r:id="rId9"/>
    <p:sldLayoutId id="2147491073" r:id="rId10"/>
    <p:sldLayoutId id="214749107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left)">
                                      <p:cBhvr>
                                        <p:cTn id="7" dur="500"/>
                                        <p:tgtEl>
                                          <p:spTgt spid="45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60">
                                            <p:txEl>
                                              <p:pRg st="0" end="0"/>
                                            </p:txEl>
                                          </p:spTgt>
                                        </p:tgtEl>
                                        <p:attrNameLst>
                                          <p:attrName>style.visibility</p:attrName>
                                        </p:attrNameLst>
                                      </p:cBhvr>
                                      <p:to>
                                        <p:strVal val="visible"/>
                                      </p:to>
                                    </p:set>
                                    <p:animEffect transition="in" filter="wipe(left)">
                                      <p:cBhvr>
                                        <p:cTn id="12" dur="500"/>
                                        <p:tgtEl>
                                          <p:spTgt spid="45060">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5060">
                                            <p:txEl>
                                              <p:pRg st="1" end="1"/>
                                            </p:txEl>
                                          </p:spTgt>
                                        </p:tgtEl>
                                        <p:attrNameLst>
                                          <p:attrName>style.visibility</p:attrName>
                                        </p:attrNameLst>
                                      </p:cBhvr>
                                      <p:to>
                                        <p:strVal val="visible"/>
                                      </p:to>
                                    </p:set>
                                    <p:animEffect transition="in" filter="wipe(left)">
                                      <p:cBhvr>
                                        <p:cTn id="15" dur="500"/>
                                        <p:tgtEl>
                                          <p:spTgt spid="45060">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5060">
                                            <p:txEl>
                                              <p:pRg st="2" end="2"/>
                                            </p:txEl>
                                          </p:spTgt>
                                        </p:tgtEl>
                                        <p:attrNameLst>
                                          <p:attrName>style.visibility</p:attrName>
                                        </p:attrNameLst>
                                      </p:cBhvr>
                                      <p:to>
                                        <p:strVal val="visible"/>
                                      </p:to>
                                    </p:set>
                                    <p:animEffect transition="in" filter="wipe(left)">
                                      <p:cBhvr>
                                        <p:cTn id="18" dur="500"/>
                                        <p:tgtEl>
                                          <p:spTgt spid="45060">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5060">
                                            <p:txEl>
                                              <p:pRg st="3" end="3"/>
                                            </p:txEl>
                                          </p:spTgt>
                                        </p:tgtEl>
                                        <p:attrNameLst>
                                          <p:attrName>style.visibility</p:attrName>
                                        </p:attrNameLst>
                                      </p:cBhvr>
                                      <p:to>
                                        <p:strVal val="visible"/>
                                      </p:to>
                                    </p:set>
                                    <p:animEffect transition="in" filter="wipe(left)">
                                      <p:cBhvr>
                                        <p:cTn id="21" dur="500"/>
                                        <p:tgtEl>
                                          <p:spTgt spid="45060">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5060">
                                            <p:txEl>
                                              <p:pRg st="4" end="4"/>
                                            </p:txEl>
                                          </p:spTgt>
                                        </p:tgtEl>
                                        <p:attrNameLst>
                                          <p:attrName>style.visibility</p:attrName>
                                        </p:attrNameLst>
                                      </p:cBhvr>
                                      <p:to>
                                        <p:strVal val="visible"/>
                                      </p:to>
                                    </p:set>
                                    <p:animEffect transition="in" filter="wipe(left)">
                                      <p:cBhvr>
                                        <p:cTn id="24" dur="500"/>
                                        <p:tgtEl>
                                          <p:spTgt spid="450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utoUpdateAnimBg="0"/>
      <p:bldP spid="45060" grpId="0" build="p" autoUpdateAnimBg="0">
        <p:tmplLst>
          <p:tmpl lvl="1">
            <p:tnLst>
              <p:par>
                <p:cTn presetID="22" presetClass="entr" presetSubtype="8" fill="hold" nodeType="click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wipe(left)">
                      <p:cBhvr>
                        <p:cTn dur="500"/>
                        <p:tgtEl>
                          <p:spTgt spid="45060"/>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wipe(left)">
                      <p:cBhvr>
                        <p:cTn dur="500"/>
                        <p:tgtEl>
                          <p:spTgt spid="45060"/>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wipe(left)">
                      <p:cBhvr>
                        <p:cTn dur="500"/>
                        <p:tgtEl>
                          <p:spTgt spid="45060"/>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wipe(left)">
                      <p:cBhvr>
                        <p:cTn dur="500"/>
                        <p:tgtEl>
                          <p:spTgt spid="45060"/>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wipe(left)">
                      <p:cBhvr>
                        <p:cTn dur="500"/>
                        <p:tgtEl>
                          <p:spTgt spid="45060"/>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Rectangle 14"/>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7171" name="Line 15"/>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7172" name="Arc 16"/>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0485" name="Rectangle 17"/>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6083"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6084"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512"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7.7</a:t>
            </a:r>
            <a:endParaRPr lang="en-US" sz="2200" baseline="0" smtClean="0">
              <a:latin typeface="Arial" charset="0"/>
            </a:endParaRPr>
          </a:p>
        </p:txBody>
      </p:sp>
      <p:sp>
        <p:nvSpPr>
          <p:cNvPr id="21513"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Orbital Shapes and Energies</a:t>
            </a:r>
          </a:p>
        </p:txBody>
      </p:sp>
      <p:sp>
        <p:nvSpPr>
          <p:cNvPr id="46098" name="Rectangle 18"/>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6099" name="Rectangle 19"/>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766D2E68-426B-4FB0-86F9-2EF599E4BF72}" type="slidenum">
              <a:rPr lang="en-US" altLang="en-US"/>
              <a:pPr>
                <a:defRPr/>
              </a:pPr>
              <a:t>‹#›</a:t>
            </a:fld>
            <a:endParaRPr lang="en-US" altLang="en-US"/>
          </a:p>
        </p:txBody>
      </p:sp>
      <p:sp>
        <p:nvSpPr>
          <p:cNvPr id="21516" name="Text Box 21"/>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75" r:id="rId1"/>
    <p:sldLayoutId id="2147491076" r:id="rId2"/>
    <p:sldLayoutId id="2147491077" r:id="rId3"/>
    <p:sldLayoutId id="2147491078" r:id="rId4"/>
    <p:sldLayoutId id="2147491079" r:id="rId5"/>
    <p:sldLayoutId id="2147491080" r:id="rId6"/>
    <p:sldLayoutId id="2147491081" r:id="rId7"/>
    <p:sldLayoutId id="2147491082" r:id="rId8"/>
    <p:sldLayoutId id="2147491083" r:id="rId9"/>
    <p:sldLayoutId id="2147491084" r:id="rId10"/>
    <p:sldLayoutId id="214749108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wipe(left)">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4">
                                            <p:txEl>
                                              <p:pRg st="0" end="0"/>
                                            </p:txEl>
                                          </p:spTgt>
                                        </p:tgtEl>
                                        <p:attrNameLst>
                                          <p:attrName>style.visibility</p:attrName>
                                        </p:attrNameLst>
                                      </p:cBhvr>
                                      <p:to>
                                        <p:strVal val="visible"/>
                                      </p:to>
                                    </p:set>
                                    <p:animEffect transition="in" filter="wipe(left)">
                                      <p:cBhvr>
                                        <p:cTn id="12" dur="500"/>
                                        <p:tgtEl>
                                          <p:spTgt spid="4608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6084">
                                            <p:txEl>
                                              <p:pRg st="1" end="1"/>
                                            </p:txEl>
                                          </p:spTgt>
                                        </p:tgtEl>
                                        <p:attrNameLst>
                                          <p:attrName>style.visibility</p:attrName>
                                        </p:attrNameLst>
                                      </p:cBhvr>
                                      <p:to>
                                        <p:strVal val="visible"/>
                                      </p:to>
                                    </p:set>
                                    <p:animEffect transition="in" filter="wipe(left)">
                                      <p:cBhvr>
                                        <p:cTn id="15" dur="500"/>
                                        <p:tgtEl>
                                          <p:spTgt spid="4608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6084">
                                            <p:txEl>
                                              <p:pRg st="2" end="2"/>
                                            </p:txEl>
                                          </p:spTgt>
                                        </p:tgtEl>
                                        <p:attrNameLst>
                                          <p:attrName>style.visibility</p:attrName>
                                        </p:attrNameLst>
                                      </p:cBhvr>
                                      <p:to>
                                        <p:strVal val="visible"/>
                                      </p:to>
                                    </p:set>
                                    <p:animEffect transition="in" filter="wipe(left)">
                                      <p:cBhvr>
                                        <p:cTn id="18" dur="500"/>
                                        <p:tgtEl>
                                          <p:spTgt spid="46084">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6084">
                                            <p:txEl>
                                              <p:pRg st="3" end="3"/>
                                            </p:txEl>
                                          </p:spTgt>
                                        </p:tgtEl>
                                        <p:attrNameLst>
                                          <p:attrName>style.visibility</p:attrName>
                                        </p:attrNameLst>
                                      </p:cBhvr>
                                      <p:to>
                                        <p:strVal val="visible"/>
                                      </p:to>
                                    </p:set>
                                    <p:animEffect transition="in" filter="wipe(left)">
                                      <p:cBhvr>
                                        <p:cTn id="21" dur="500"/>
                                        <p:tgtEl>
                                          <p:spTgt spid="46084">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6084">
                                            <p:txEl>
                                              <p:pRg st="4" end="4"/>
                                            </p:txEl>
                                          </p:spTgt>
                                        </p:tgtEl>
                                        <p:attrNameLst>
                                          <p:attrName>style.visibility</p:attrName>
                                        </p:attrNameLst>
                                      </p:cBhvr>
                                      <p:to>
                                        <p:strVal val="visible"/>
                                      </p:to>
                                    </p:set>
                                    <p:animEffect transition="in" filter="wipe(left)">
                                      <p:cBhvr>
                                        <p:cTn id="24" dur="500"/>
                                        <p:tgtEl>
                                          <p:spTgt spid="46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46084" grpId="0" build="p" autoUpdateAnimBg="0">
        <p:tmplLst>
          <p:tmpl lvl="1">
            <p:tnLst>
              <p:par>
                <p:cTn presetID="22" presetClass="entr" presetSubtype="8" fill="hold" nodeType="clickEffect">
                  <p:stCondLst>
                    <p:cond delay="0"/>
                  </p:stCondLst>
                  <p:childTnLst>
                    <p:set>
                      <p:cBhvr>
                        <p:cTn dur="1" fill="hold">
                          <p:stCondLst>
                            <p:cond delay="0"/>
                          </p:stCondLst>
                        </p:cTn>
                        <p:tgtEl>
                          <p:spTgt spid="46084"/>
                        </p:tgtEl>
                        <p:attrNameLst>
                          <p:attrName>style.visibility</p:attrName>
                        </p:attrNameLst>
                      </p:cBhvr>
                      <p:to>
                        <p:strVal val="visible"/>
                      </p:to>
                    </p:set>
                    <p:animEffect transition="in" filter="wipe(left)">
                      <p:cBhvr>
                        <p:cTn dur="500"/>
                        <p:tgtEl>
                          <p:spTgt spid="46084"/>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6084"/>
                        </p:tgtEl>
                        <p:attrNameLst>
                          <p:attrName>style.visibility</p:attrName>
                        </p:attrNameLst>
                      </p:cBhvr>
                      <p:to>
                        <p:strVal val="visible"/>
                      </p:to>
                    </p:set>
                    <p:animEffect transition="in" filter="wipe(left)">
                      <p:cBhvr>
                        <p:cTn dur="500"/>
                        <p:tgtEl>
                          <p:spTgt spid="46084"/>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6084"/>
                        </p:tgtEl>
                        <p:attrNameLst>
                          <p:attrName>style.visibility</p:attrName>
                        </p:attrNameLst>
                      </p:cBhvr>
                      <p:to>
                        <p:strVal val="visible"/>
                      </p:to>
                    </p:set>
                    <p:animEffect transition="in" filter="wipe(left)">
                      <p:cBhvr>
                        <p:cTn dur="500"/>
                        <p:tgtEl>
                          <p:spTgt spid="46084"/>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6084"/>
                        </p:tgtEl>
                        <p:attrNameLst>
                          <p:attrName>style.visibility</p:attrName>
                        </p:attrNameLst>
                      </p:cBhvr>
                      <p:to>
                        <p:strVal val="visible"/>
                      </p:to>
                    </p:set>
                    <p:animEffect transition="in" filter="wipe(left)">
                      <p:cBhvr>
                        <p:cTn dur="500"/>
                        <p:tgtEl>
                          <p:spTgt spid="46084"/>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6084"/>
                        </p:tgtEl>
                        <p:attrNameLst>
                          <p:attrName>style.visibility</p:attrName>
                        </p:attrNameLst>
                      </p:cBhvr>
                      <p:to>
                        <p:strVal val="visible"/>
                      </p:to>
                    </p:set>
                    <p:animEffect transition="in" filter="wipe(left)">
                      <p:cBhvr>
                        <p:cTn dur="500"/>
                        <p:tgtEl>
                          <p:spTgt spid="46084"/>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8195"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8196"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1509"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7107"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7108"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536"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7.8</a:t>
            </a:r>
            <a:endParaRPr lang="en-US" sz="2200" baseline="0" smtClean="0">
              <a:latin typeface="Arial" charset="0"/>
            </a:endParaRPr>
          </a:p>
        </p:txBody>
      </p:sp>
      <p:sp>
        <p:nvSpPr>
          <p:cNvPr id="22537"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Electron Spin and the Pauli Principle</a:t>
            </a:r>
          </a:p>
        </p:txBody>
      </p:sp>
      <p:sp>
        <p:nvSpPr>
          <p:cNvPr id="47118"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7119"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71C121AF-F9A3-48B6-9BF1-A78AC49A3330}" type="slidenum">
              <a:rPr lang="en-US" altLang="en-US"/>
              <a:pPr>
                <a:defRPr/>
              </a:pPr>
              <a:t>‹#›</a:t>
            </a:fld>
            <a:endParaRPr lang="en-US" altLang="en-US"/>
          </a:p>
        </p:txBody>
      </p:sp>
      <p:sp>
        <p:nvSpPr>
          <p:cNvPr id="22540"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86" r:id="rId1"/>
    <p:sldLayoutId id="2147491087" r:id="rId2"/>
    <p:sldLayoutId id="2147491088" r:id="rId3"/>
    <p:sldLayoutId id="2147491089" r:id="rId4"/>
    <p:sldLayoutId id="2147491090" r:id="rId5"/>
    <p:sldLayoutId id="2147491091" r:id="rId6"/>
    <p:sldLayoutId id="2147491092" r:id="rId7"/>
    <p:sldLayoutId id="2147491093" r:id="rId8"/>
    <p:sldLayoutId id="2147491094" r:id="rId9"/>
    <p:sldLayoutId id="2147491095" r:id="rId10"/>
    <p:sldLayoutId id="214749109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left)">
                                      <p:cBhvr>
                                        <p:cTn id="7" dur="500"/>
                                        <p:tgtEl>
                                          <p:spTgt spid="47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08">
                                            <p:txEl>
                                              <p:pRg st="0" end="0"/>
                                            </p:txEl>
                                          </p:spTgt>
                                        </p:tgtEl>
                                        <p:attrNameLst>
                                          <p:attrName>style.visibility</p:attrName>
                                        </p:attrNameLst>
                                      </p:cBhvr>
                                      <p:to>
                                        <p:strVal val="visible"/>
                                      </p:to>
                                    </p:set>
                                    <p:animEffect transition="in" filter="wipe(left)">
                                      <p:cBhvr>
                                        <p:cTn id="12" dur="500"/>
                                        <p:tgtEl>
                                          <p:spTgt spid="4710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7108">
                                            <p:txEl>
                                              <p:pRg st="1" end="1"/>
                                            </p:txEl>
                                          </p:spTgt>
                                        </p:tgtEl>
                                        <p:attrNameLst>
                                          <p:attrName>style.visibility</p:attrName>
                                        </p:attrNameLst>
                                      </p:cBhvr>
                                      <p:to>
                                        <p:strVal val="visible"/>
                                      </p:to>
                                    </p:set>
                                    <p:animEffect transition="in" filter="wipe(left)">
                                      <p:cBhvr>
                                        <p:cTn id="15" dur="500"/>
                                        <p:tgtEl>
                                          <p:spTgt spid="4710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7108">
                                            <p:txEl>
                                              <p:pRg st="2" end="2"/>
                                            </p:txEl>
                                          </p:spTgt>
                                        </p:tgtEl>
                                        <p:attrNameLst>
                                          <p:attrName>style.visibility</p:attrName>
                                        </p:attrNameLst>
                                      </p:cBhvr>
                                      <p:to>
                                        <p:strVal val="visible"/>
                                      </p:to>
                                    </p:set>
                                    <p:animEffect transition="in" filter="wipe(left)">
                                      <p:cBhvr>
                                        <p:cTn id="18" dur="500"/>
                                        <p:tgtEl>
                                          <p:spTgt spid="4710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7108">
                                            <p:txEl>
                                              <p:pRg st="3" end="3"/>
                                            </p:txEl>
                                          </p:spTgt>
                                        </p:tgtEl>
                                        <p:attrNameLst>
                                          <p:attrName>style.visibility</p:attrName>
                                        </p:attrNameLst>
                                      </p:cBhvr>
                                      <p:to>
                                        <p:strVal val="visible"/>
                                      </p:to>
                                    </p:set>
                                    <p:animEffect transition="in" filter="wipe(left)">
                                      <p:cBhvr>
                                        <p:cTn id="21" dur="500"/>
                                        <p:tgtEl>
                                          <p:spTgt spid="47108">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7108">
                                            <p:txEl>
                                              <p:pRg st="4" end="4"/>
                                            </p:txEl>
                                          </p:spTgt>
                                        </p:tgtEl>
                                        <p:attrNameLst>
                                          <p:attrName>style.visibility</p:attrName>
                                        </p:attrNameLst>
                                      </p:cBhvr>
                                      <p:to>
                                        <p:strVal val="visible"/>
                                      </p:to>
                                    </p:set>
                                    <p:animEffect transition="in" filter="wipe(left)">
                                      <p:cBhvr>
                                        <p:cTn id="24" dur="500"/>
                                        <p:tgtEl>
                                          <p:spTgt spid="471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P spid="47108" grpId="0" build="p" autoUpdateAnimBg="0">
        <p:tmplLst>
          <p:tmpl lvl="1">
            <p:tnLst>
              <p:par>
                <p:cTn presetID="22" presetClass="entr" presetSubtype="8" fill="hold" nodeType="clickEffect">
                  <p:stCondLst>
                    <p:cond delay="0"/>
                  </p:stCondLst>
                  <p:childTnLst>
                    <p:set>
                      <p:cBhvr>
                        <p:cTn dur="1" fill="hold">
                          <p:stCondLst>
                            <p:cond delay="0"/>
                          </p:stCondLst>
                        </p:cTn>
                        <p:tgtEl>
                          <p:spTgt spid="47108"/>
                        </p:tgtEl>
                        <p:attrNameLst>
                          <p:attrName>style.visibility</p:attrName>
                        </p:attrNameLst>
                      </p:cBhvr>
                      <p:to>
                        <p:strVal val="visible"/>
                      </p:to>
                    </p:set>
                    <p:animEffect transition="in" filter="wipe(left)">
                      <p:cBhvr>
                        <p:cTn dur="500"/>
                        <p:tgtEl>
                          <p:spTgt spid="47108"/>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7108"/>
                        </p:tgtEl>
                        <p:attrNameLst>
                          <p:attrName>style.visibility</p:attrName>
                        </p:attrNameLst>
                      </p:cBhvr>
                      <p:to>
                        <p:strVal val="visible"/>
                      </p:to>
                    </p:set>
                    <p:animEffect transition="in" filter="wipe(left)">
                      <p:cBhvr>
                        <p:cTn dur="500"/>
                        <p:tgtEl>
                          <p:spTgt spid="47108"/>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7108"/>
                        </p:tgtEl>
                        <p:attrNameLst>
                          <p:attrName>style.visibility</p:attrName>
                        </p:attrNameLst>
                      </p:cBhvr>
                      <p:to>
                        <p:strVal val="visible"/>
                      </p:to>
                    </p:set>
                    <p:animEffect transition="in" filter="wipe(left)">
                      <p:cBhvr>
                        <p:cTn dur="500"/>
                        <p:tgtEl>
                          <p:spTgt spid="47108"/>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7108"/>
                        </p:tgtEl>
                        <p:attrNameLst>
                          <p:attrName>style.visibility</p:attrName>
                        </p:attrNameLst>
                      </p:cBhvr>
                      <p:to>
                        <p:strVal val="visible"/>
                      </p:to>
                    </p:set>
                    <p:animEffect transition="in" filter="wipe(left)">
                      <p:cBhvr>
                        <p:cTn dur="500"/>
                        <p:tgtEl>
                          <p:spTgt spid="47108"/>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7108"/>
                        </p:tgtEl>
                        <p:attrNameLst>
                          <p:attrName>style.visibility</p:attrName>
                        </p:attrNameLst>
                      </p:cBhvr>
                      <p:to>
                        <p:strVal val="visible"/>
                      </p:to>
                    </p:set>
                    <p:animEffect transition="in" filter="wipe(left)">
                      <p:cBhvr>
                        <p:cTn dur="500"/>
                        <p:tgtEl>
                          <p:spTgt spid="47108"/>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10"/>
          <p:cNvSpPr>
            <a:spLocks noChangeArrowheads="1"/>
          </p:cNvSpPr>
          <p:nvPr userDrawn="1"/>
        </p:nvSpPr>
        <p:spPr bwMode="auto">
          <a:xfrm>
            <a:off x="0" y="457200"/>
            <a:ext cx="9144000" cy="533400"/>
          </a:xfrm>
          <a:prstGeom prst="rect">
            <a:avLst/>
          </a:prstGeom>
          <a:solidFill>
            <a:schemeClr val="tx1"/>
          </a:solidFill>
          <a:ln w="9525">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defRPr/>
            </a:pPr>
            <a:endParaRPr lang="en-US" altLang="en-US" smtClean="0"/>
          </a:p>
        </p:txBody>
      </p:sp>
      <p:sp>
        <p:nvSpPr>
          <p:cNvPr id="9219" name="Line 11"/>
          <p:cNvSpPr>
            <a:spLocks noChangeShapeType="1"/>
          </p:cNvSpPr>
          <p:nvPr userDrawn="1"/>
        </p:nvSpPr>
        <p:spPr bwMode="auto">
          <a:xfrm>
            <a:off x="381000" y="127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104" tIns="45552" rIns="91104" bIns="45552" anchor="ctr"/>
          <a:lstStyle/>
          <a:p>
            <a:endParaRPr lang="en-US"/>
          </a:p>
        </p:txBody>
      </p:sp>
      <p:sp>
        <p:nvSpPr>
          <p:cNvPr id="9220" name="Arc 12"/>
          <p:cNvSpPr>
            <a:spLocks/>
          </p:cNvSpPr>
          <p:nvPr userDrawn="1"/>
        </p:nvSpPr>
        <p:spPr bwMode="auto">
          <a:xfrm>
            <a:off x="2590800" y="12700"/>
            <a:ext cx="533400" cy="4445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p>
            <a:endParaRPr lang="en-US"/>
          </a:p>
        </p:txBody>
      </p:sp>
      <p:sp>
        <p:nvSpPr>
          <p:cNvPr id="22533" name="Rectangle 13"/>
          <p:cNvSpPr>
            <a:spLocks noChangeArrowheads="1"/>
          </p:cNvSpPr>
          <p:nvPr userDrawn="1"/>
        </p:nvSpPr>
        <p:spPr bwMode="auto">
          <a:xfrm>
            <a:off x="12700" y="12700"/>
            <a:ext cx="457200" cy="457200"/>
          </a:xfrm>
          <a:prstGeom prst="rect">
            <a:avLst/>
          </a:prstGeom>
          <a:solidFill>
            <a:srgbClr val="F3E8A3"/>
          </a:solidFill>
          <a:ln w="25400">
            <a:solidFill>
              <a:schemeClr val="tx1"/>
            </a:solidFill>
            <a:miter lim="800000"/>
            <a:headEnd/>
            <a:tailEnd/>
          </a:ln>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defRPr/>
            </a:pPr>
            <a:endParaRPr lang="en-US" altLang="en-US" b="0" smtClean="0"/>
          </a:p>
        </p:txBody>
      </p:sp>
      <p:sp>
        <p:nvSpPr>
          <p:cNvPr id="48131" name="Rectangle 3"/>
          <p:cNvSpPr>
            <a:spLocks noGrp="1" noChangeArrowheads="1"/>
          </p:cNvSpPr>
          <p:nvPr>
            <p:ph type="title"/>
          </p:nvPr>
        </p:nvSpPr>
        <p:spPr bwMode="auto">
          <a:xfrm>
            <a:off x="457200" y="1143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ctr" anchorCtr="0" compatLnSpc="1">
            <a:prstTxWarp prst="textNoShape">
              <a:avLst/>
            </a:prstTxWarp>
          </a:bodyPr>
          <a:lstStyle/>
          <a:p>
            <a:pPr lvl="0"/>
            <a:r>
              <a:rPr lang="en-US" altLang="en-US" smtClean="0"/>
              <a:t>Click to edit Master title style</a:t>
            </a:r>
          </a:p>
        </p:txBody>
      </p:sp>
      <p:sp>
        <p:nvSpPr>
          <p:cNvPr id="48132" name="Rectangle 4"/>
          <p:cNvSpPr>
            <a:spLocks noGrp="1" noChangeArrowheads="1"/>
          </p:cNvSpPr>
          <p:nvPr>
            <p:ph type="body" idx="1"/>
          </p:nvPr>
        </p:nvSpPr>
        <p:spPr bwMode="auto">
          <a:xfrm>
            <a:off x="457200" y="1752600"/>
            <a:ext cx="82296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4" tIns="45552" rIns="91104" bIns="45552"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60" name="Text Box 8"/>
          <p:cNvSpPr txBox="1">
            <a:spLocks noChangeArrowheads="1"/>
          </p:cNvSpPr>
          <p:nvPr userDrawn="1"/>
        </p:nvSpPr>
        <p:spPr bwMode="auto">
          <a:xfrm>
            <a:off x="457200" y="30163"/>
            <a:ext cx="260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sz="2200" baseline="0" smtClean="0">
                <a:solidFill>
                  <a:srgbClr val="D6000E"/>
                </a:solidFill>
                <a:latin typeface="Arial" charset="0"/>
              </a:rPr>
              <a:t>Section 7.9</a:t>
            </a:r>
            <a:endParaRPr lang="en-US" sz="2200" baseline="0" smtClean="0">
              <a:latin typeface="Arial" charset="0"/>
            </a:endParaRPr>
          </a:p>
        </p:txBody>
      </p:sp>
      <p:sp>
        <p:nvSpPr>
          <p:cNvPr id="23561" name="Text Box 9"/>
          <p:cNvSpPr txBox="1">
            <a:spLocks noChangeArrowheads="1"/>
          </p:cNvSpPr>
          <p:nvPr userDrawn="1"/>
        </p:nvSpPr>
        <p:spPr bwMode="auto">
          <a:xfrm>
            <a:off x="457200" y="53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defRPr/>
            </a:pPr>
            <a:r>
              <a:rPr lang="en-US" baseline="0" smtClean="0">
                <a:solidFill>
                  <a:schemeClr val="bg1"/>
                </a:solidFill>
                <a:latin typeface="Arial" charset="0"/>
              </a:rPr>
              <a:t>Polyelectronic Atoms</a:t>
            </a:r>
          </a:p>
        </p:txBody>
      </p:sp>
      <p:sp>
        <p:nvSpPr>
          <p:cNvPr id="48142" name="Rectangle 14"/>
          <p:cNvSpPr>
            <a:spLocks noGrp="1" noChangeArrowheads="1"/>
          </p:cNvSpPr>
          <p:nvPr>
            <p:ph type="ftr" sz="quarter" idx="3"/>
          </p:nvPr>
        </p:nvSpPr>
        <p:spPr bwMode="auto">
          <a:xfrm>
            <a:off x="87313" y="6618288"/>
            <a:ext cx="5867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defRPr sz="1000" b="0" baseline="0">
                <a:latin typeface="+mn-lt"/>
              </a:defRPr>
            </a:lvl1pPr>
          </a:lstStyle>
          <a:p>
            <a:pPr>
              <a:defRPr/>
            </a:pPr>
            <a:r>
              <a:rPr lang="en-US"/>
              <a:t>Copyright © Cengage Learning. All rights reserved</a:t>
            </a:r>
          </a:p>
        </p:txBody>
      </p:sp>
      <p:sp>
        <p:nvSpPr>
          <p:cNvPr id="48143" name="Rectangle 15"/>
          <p:cNvSpPr>
            <a:spLocks noGrp="1" noChangeArrowheads="1"/>
          </p:cNvSpPr>
          <p:nvPr>
            <p:ph type="sldNum" sz="quarter" idx="4"/>
          </p:nvPr>
        </p:nvSpPr>
        <p:spPr bwMode="auto">
          <a:xfrm>
            <a:off x="6629400" y="6629400"/>
            <a:ext cx="2438400" cy="228600"/>
          </a:xfrm>
          <a:prstGeom prst="rect">
            <a:avLst/>
          </a:prstGeom>
          <a:noFill/>
          <a:ln w="9525">
            <a:noFill/>
            <a:miter lim="800000"/>
            <a:headEnd/>
            <a:tailEnd/>
          </a:ln>
          <a:effectLst/>
        </p:spPr>
        <p:txBody>
          <a:bodyPr vert="horz" wrap="square" lIns="91104" tIns="45552" rIns="91104" bIns="45552" numCol="1" anchor="t" anchorCtr="0" compatLnSpc="1">
            <a:prstTxWarp prst="textNoShape">
              <a:avLst/>
            </a:prstTxWarp>
          </a:bodyPr>
          <a:lstStyle>
            <a:lvl1pPr algn="r">
              <a:defRPr sz="1000" b="0" baseline="0">
                <a:latin typeface="Arial" panose="020B0604020202020204" pitchFamily="34" charset="0"/>
              </a:defRPr>
            </a:lvl1pPr>
          </a:lstStyle>
          <a:p>
            <a:pPr>
              <a:defRPr/>
            </a:pPr>
            <a:fld id="{B4B21B32-2489-49DE-8453-67419860E4AD}" type="slidenum">
              <a:rPr lang="en-US" altLang="en-US"/>
              <a:pPr>
                <a:defRPr/>
              </a:pPr>
              <a:t>‹#›</a:t>
            </a:fld>
            <a:endParaRPr lang="en-US" altLang="en-US"/>
          </a:p>
        </p:txBody>
      </p:sp>
      <p:sp>
        <p:nvSpPr>
          <p:cNvPr id="23564" name="Text Box 17"/>
          <p:cNvSpPr txBox="1">
            <a:spLocks noChangeArrowheads="1"/>
          </p:cNvSpPr>
          <p:nvPr userDrawn="1"/>
        </p:nvSpPr>
        <p:spPr bwMode="auto">
          <a:xfrm>
            <a:off x="8153400" y="6400800"/>
            <a:ext cx="9906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4" tIns="45552" rIns="91104" bIns="45552">
            <a:spAutoFit/>
          </a:bodyPr>
          <a:lstStyle>
            <a:lvl1pPr>
              <a:defRPr sz="2400" b="1" baseline="30000">
                <a:solidFill>
                  <a:schemeClr val="tx1"/>
                </a:solidFill>
                <a:latin typeface="Times" pitchFamily="18" charset="0"/>
              </a:defRPr>
            </a:lvl1pPr>
            <a:lvl2pPr marL="742950" indent="-285750">
              <a:defRPr sz="2400" b="1" baseline="30000">
                <a:solidFill>
                  <a:schemeClr val="tx1"/>
                </a:solidFill>
                <a:latin typeface="Times" pitchFamily="18" charset="0"/>
              </a:defRPr>
            </a:lvl2pPr>
            <a:lvl3pPr marL="1143000" indent="-228600">
              <a:defRPr sz="2400" b="1" baseline="30000">
                <a:solidFill>
                  <a:schemeClr val="tx1"/>
                </a:solidFill>
                <a:latin typeface="Times" pitchFamily="18" charset="0"/>
              </a:defRPr>
            </a:lvl3pPr>
            <a:lvl4pPr marL="1600200" indent="-228600">
              <a:defRPr sz="2400" b="1" baseline="30000">
                <a:solidFill>
                  <a:schemeClr val="tx1"/>
                </a:solidFill>
                <a:latin typeface="Times" pitchFamily="18" charset="0"/>
              </a:defRPr>
            </a:lvl4pPr>
            <a:lvl5pPr marL="2057400" indent="-228600">
              <a:defRPr sz="2400" b="1" baseline="30000">
                <a:solidFill>
                  <a:schemeClr val="tx1"/>
                </a:solidFill>
                <a:latin typeface="Times" pitchFamily="18" charset="0"/>
              </a:defRPr>
            </a:lvl5pPr>
            <a:lvl6pPr marL="2514600" indent="-228600" eaLnBrk="0" fontAlgn="base" hangingPunct="0">
              <a:spcBef>
                <a:spcPct val="0"/>
              </a:spcBef>
              <a:spcAft>
                <a:spcPct val="0"/>
              </a:spcAft>
              <a:defRPr sz="2400" b="1" baseline="30000">
                <a:solidFill>
                  <a:schemeClr val="tx1"/>
                </a:solidFill>
                <a:latin typeface="Times" pitchFamily="18" charset="0"/>
              </a:defRPr>
            </a:lvl6pPr>
            <a:lvl7pPr marL="2971800" indent="-228600" eaLnBrk="0" fontAlgn="base" hangingPunct="0">
              <a:spcBef>
                <a:spcPct val="0"/>
              </a:spcBef>
              <a:spcAft>
                <a:spcPct val="0"/>
              </a:spcAft>
              <a:defRPr sz="2400" b="1" baseline="30000">
                <a:solidFill>
                  <a:schemeClr val="tx1"/>
                </a:solidFill>
                <a:latin typeface="Times" pitchFamily="18" charset="0"/>
              </a:defRPr>
            </a:lvl7pPr>
            <a:lvl8pPr marL="3429000" indent="-228600" eaLnBrk="0" fontAlgn="base" hangingPunct="0">
              <a:spcBef>
                <a:spcPct val="0"/>
              </a:spcBef>
              <a:spcAft>
                <a:spcPct val="0"/>
              </a:spcAft>
              <a:defRPr sz="2400" b="1" baseline="30000">
                <a:solidFill>
                  <a:schemeClr val="tx1"/>
                </a:solidFill>
                <a:latin typeface="Times" pitchFamily="18" charset="0"/>
              </a:defRPr>
            </a:lvl8pPr>
            <a:lvl9pPr marL="3886200" indent="-228600" eaLnBrk="0" fontAlgn="base" hangingPunct="0">
              <a:spcBef>
                <a:spcPct val="0"/>
              </a:spcBef>
              <a:spcAft>
                <a:spcPct val="0"/>
              </a:spcAft>
              <a:defRPr sz="2400" b="1" baseline="30000">
                <a:solidFill>
                  <a:schemeClr val="tx1"/>
                </a:solidFill>
                <a:latin typeface="Times" pitchFamily="18" charset="0"/>
              </a:defRPr>
            </a:lvl9pPr>
          </a:lstStyle>
          <a:p>
            <a:pPr algn="r">
              <a:spcBef>
                <a:spcPct val="50000"/>
              </a:spcBef>
              <a:defRPr/>
            </a:pPr>
            <a:r>
              <a:rPr lang="en-US" sz="1000" b="0" smtClean="0">
                <a:latin typeface="Arial Unicode MS" pitchFamily="34" charset="-128"/>
                <a:hlinkClick r:id="rId14" action="ppaction://hlinksldjump"/>
              </a:rPr>
              <a:t>Return to TOC</a:t>
            </a:r>
            <a:endParaRPr lang="en-US" sz="1000" b="0" smtClean="0">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91097" r:id="rId1"/>
    <p:sldLayoutId id="2147491098" r:id="rId2"/>
    <p:sldLayoutId id="2147491099" r:id="rId3"/>
    <p:sldLayoutId id="2147491100" r:id="rId4"/>
    <p:sldLayoutId id="2147491101" r:id="rId5"/>
    <p:sldLayoutId id="2147491102" r:id="rId6"/>
    <p:sldLayoutId id="2147491103" r:id="rId7"/>
    <p:sldLayoutId id="2147491104" r:id="rId8"/>
    <p:sldLayoutId id="2147491105" r:id="rId9"/>
    <p:sldLayoutId id="2147491106" r:id="rId10"/>
    <p:sldLayoutId id="214749110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left)">
                                      <p:cBhvr>
                                        <p:cTn id="7" dur="500"/>
                                        <p:tgtEl>
                                          <p:spTgt spid="48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132">
                                            <p:txEl>
                                              <p:pRg st="0" end="0"/>
                                            </p:txEl>
                                          </p:spTgt>
                                        </p:tgtEl>
                                        <p:attrNameLst>
                                          <p:attrName>style.visibility</p:attrName>
                                        </p:attrNameLst>
                                      </p:cBhvr>
                                      <p:to>
                                        <p:strVal val="visible"/>
                                      </p:to>
                                    </p:set>
                                    <p:animEffect transition="in" filter="wipe(left)">
                                      <p:cBhvr>
                                        <p:cTn id="12" dur="500"/>
                                        <p:tgtEl>
                                          <p:spTgt spid="4813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8132">
                                            <p:txEl>
                                              <p:pRg st="1" end="1"/>
                                            </p:txEl>
                                          </p:spTgt>
                                        </p:tgtEl>
                                        <p:attrNameLst>
                                          <p:attrName>style.visibility</p:attrName>
                                        </p:attrNameLst>
                                      </p:cBhvr>
                                      <p:to>
                                        <p:strVal val="visible"/>
                                      </p:to>
                                    </p:set>
                                    <p:animEffect transition="in" filter="wipe(left)">
                                      <p:cBhvr>
                                        <p:cTn id="15" dur="500"/>
                                        <p:tgtEl>
                                          <p:spTgt spid="48132">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8132">
                                            <p:txEl>
                                              <p:pRg st="2" end="2"/>
                                            </p:txEl>
                                          </p:spTgt>
                                        </p:tgtEl>
                                        <p:attrNameLst>
                                          <p:attrName>style.visibility</p:attrName>
                                        </p:attrNameLst>
                                      </p:cBhvr>
                                      <p:to>
                                        <p:strVal val="visible"/>
                                      </p:to>
                                    </p:set>
                                    <p:animEffect transition="in" filter="wipe(left)">
                                      <p:cBhvr>
                                        <p:cTn id="18" dur="500"/>
                                        <p:tgtEl>
                                          <p:spTgt spid="48132">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132">
                                            <p:txEl>
                                              <p:pRg st="3" end="3"/>
                                            </p:txEl>
                                          </p:spTgt>
                                        </p:tgtEl>
                                        <p:attrNameLst>
                                          <p:attrName>style.visibility</p:attrName>
                                        </p:attrNameLst>
                                      </p:cBhvr>
                                      <p:to>
                                        <p:strVal val="visible"/>
                                      </p:to>
                                    </p:set>
                                    <p:animEffect transition="in" filter="wipe(left)">
                                      <p:cBhvr>
                                        <p:cTn id="21" dur="500"/>
                                        <p:tgtEl>
                                          <p:spTgt spid="48132">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8132">
                                            <p:txEl>
                                              <p:pRg st="4" end="4"/>
                                            </p:txEl>
                                          </p:spTgt>
                                        </p:tgtEl>
                                        <p:attrNameLst>
                                          <p:attrName>style.visibility</p:attrName>
                                        </p:attrNameLst>
                                      </p:cBhvr>
                                      <p:to>
                                        <p:strVal val="visible"/>
                                      </p:to>
                                    </p:set>
                                    <p:animEffect transition="in" filter="wipe(left)">
                                      <p:cBhvr>
                                        <p:cTn id="24" dur="500"/>
                                        <p:tgtEl>
                                          <p:spTgt spid="481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build="p" autoUpdateAnimBg="0">
        <p:tmplLst>
          <p:tmpl lvl="1">
            <p:tnLst>
              <p:par>
                <p:cTn presetID="22" presetClass="entr" presetSubtype="8" fill="hold" nodeType="clickEffect">
                  <p:stCondLst>
                    <p:cond delay="0"/>
                  </p:stCondLst>
                  <p:childTnLst>
                    <p:set>
                      <p:cBhvr>
                        <p:cTn dur="1" fill="hold">
                          <p:stCondLst>
                            <p:cond delay="0"/>
                          </p:stCondLst>
                        </p:cTn>
                        <p:tgtEl>
                          <p:spTgt spid="48132"/>
                        </p:tgtEl>
                        <p:attrNameLst>
                          <p:attrName>style.visibility</p:attrName>
                        </p:attrNameLst>
                      </p:cBhvr>
                      <p:to>
                        <p:strVal val="visible"/>
                      </p:to>
                    </p:set>
                    <p:animEffect transition="in" filter="wipe(left)">
                      <p:cBhvr>
                        <p:cTn dur="500"/>
                        <p:tgtEl>
                          <p:spTgt spid="48132"/>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48132"/>
                        </p:tgtEl>
                        <p:attrNameLst>
                          <p:attrName>style.visibility</p:attrName>
                        </p:attrNameLst>
                      </p:cBhvr>
                      <p:to>
                        <p:strVal val="visible"/>
                      </p:to>
                    </p:set>
                    <p:animEffect transition="in" filter="wipe(left)">
                      <p:cBhvr>
                        <p:cTn dur="500"/>
                        <p:tgtEl>
                          <p:spTgt spid="48132"/>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48132"/>
                        </p:tgtEl>
                        <p:attrNameLst>
                          <p:attrName>style.visibility</p:attrName>
                        </p:attrNameLst>
                      </p:cBhvr>
                      <p:to>
                        <p:strVal val="visible"/>
                      </p:to>
                    </p:set>
                    <p:animEffect transition="in" filter="wipe(left)">
                      <p:cBhvr>
                        <p:cTn dur="500"/>
                        <p:tgtEl>
                          <p:spTgt spid="48132"/>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48132"/>
                        </p:tgtEl>
                        <p:attrNameLst>
                          <p:attrName>style.visibility</p:attrName>
                        </p:attrNameLst>
                      </p:cBhvr>
                      <p:to>
                        <p:strVal val="visible"/>
                      </p:to>
                    </p:set>
                    <p:animEffect transition="in" filter="wipe(left)">
                      <p:cBhvr>
                        <p:cTn dur="500"/>
                        <p:tgtEl>
                          <p:spTgt spid="48132"/>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48132"/>
                        </p:tgtEl>
                        <p:attrNameLst>
                          <p:attrName>style.visibility</p:attrName>
                        </p:attrNameLst>
                      </p:cBhvr>
                      <p:to>
                        <p:strVal val="visible"/>
                      </p:to>
                    </p:set>
                    <p:animEffect transition="in" filter="wipe(left)">
                      <p:cBhvr>
                        <p:cTn dur="500"/>
                        <p:tgtEl>
                          <p:spTgt spid="48132"/>
                        </p:tgtEl>
                      </p:cBhvr>
                    </p:animEffect>
                  </p:childTnLst>
                </p:cTn>
              </p:par>
            </p:tnLst>
          </p:tmpl>
        </p:tmplLst>
      </p:bldP>
    </p:bldLst>
  </p:timing>
  <p:hf hdr="0" dt="0"/>
  <p:txStyles>
    <p:titleStyle>
      <a:lvl1pPr algn="l" rtl="0" eaLnBrk="0" fontAlgn="base" hangingPunct="0">
        <a:spcBef>
          <a:spcPct val="0"/>
        </a:spcBef>
        <a:spcAft>
          <a:spcPct val="0"/>
        </a:spcAft>
        <a:defRPr sz="2400" b="1">
          <a:solidFill>
            <a:srgbClr val="7C2878"/>
          </a:solidFill>
          <a:latin typeface="+mj-lt"/>
          <a:ea typeface="+mj-ea"/>
          <a:cs typeface="+mj-cs"/>
        </a:defRPr>
      </a:lvl1pPr>
      <a:lvl2pPr algn="l" rtl="0" eaLnBrk="0" fontAlgn="base" hangingPunct="0">
        <a:spcBef>
          <a:spcPct val="0"/>
        </a:spcBef>
        <a:spcAft>
          <a:spcPct val="0"/>
        </a:spcAft>
        <a:defRPr sz="2400" b="1">
          <a:solidFill>
            <a:srgbClr val="7C2878"/>
          </a:solidFill>
          <a:latin typeface="Arial" pitchFamily="34" charset="0"/>
        </a:defRPr>
      </a:lvl2pPr>
      <a:lvl3pPr algn="l" rtl="0" eaLnBrk="0" fontAlgn="base" hangingPunct="0">
        <a:spcBef>
          <a:spcPct val="0"/>
        </a:spcBef>
        <a:spcAft>
          <a:spcPct val="0"/>
        </a:spcAft>
        <a:defRPr sz="2400" b="1">
          <a:solidFill>
            <a:srgbClr val="7C2878"/>
          </a:solidFill>
          <a:latin typeface="Arial" pitchFamily="34" charset="0"/>
        </a:defRPr>
      </a:lvl3pPr>
      <a:lvl4pPr algn="l" rtl="0" eaLnBrk="0" fontAlgn="base" hangingPunct="0">
        <a:spcBef>
          <a:spcPct val="0"/>
        </a:spcBef>
        <a:spcAft>
          <a:spcPct val="0"/>
        </a:spcAft>
        <a:defRPr sz="2400" b="1">
          <a:solidFill>
            <a:srgbClr val="7C2878"/>
          </a:solidFill>
          <a:latin typeface="Arial" pitchFamily="34" charset="0"/>
        </a:defRPr>
      </a:lvl4pPr>
      <a:lvl5pPr algn="l" rtl="0" eaLnBrk="0" fontAlgn="base" hangingPunct="0">
        <a:spcBef>
          <a:spcPct val="0"/>
        </a:spcBef>
        <a:spcAft>
          <a:spcPct val="0"/>
        </a:spcAft>
        <a:defRPr sz="2400" b="1">
          <a:solidFill>
            <a:srgbClr val="7C2878"/>
          </a:solidFill>
          <a:latin typeface="Arial" pitchFamily="34" charset="0"/>
        </a:defRPr>
      </a:lvl5pPr>
      <a:lvl6pPr marL="455561" algn="l" rtl="0" fontAlgn="base">
        <a:spcBef>
          <a:spcPct val="0"/>
        </a:spcBef>
        <a:spcAft>
          <a:spcPct val="0"/>
        </a:spcAft>
        <a:defRPr sz="2400" b="1">
          <a:solidFill>
            <a:srgbClr val="7C2878"/>
          </a:solidFill>
          <a:latin typeface="Arial" pitchFamily="34" charset="0"/>
        </a:defRPr>
      </a:lvl6pPr>
      <a:lvl7pPr marL="911114" algn="l" rtl="0" fontAlgn="base">
        <a:spcBef>
          <a:spcPct val="0"/>
        </a:spcBef>
        <a:spcAft>
          <a:spcPct val="0"/>
        </a:spcAft>
        <a:defRPr sz="2400" b="1">
          <a:solidFill>
            <a:srgbClr val="7C2878"/>
          </a:solidFill>
          <a:latin typeface="Arial" pitchFamily="34" charset="0"/>
        </a:defRPr>
      </a:lvl7pPr>
      <a:lvl8pPr marL="1366670" algn="l" rtl="0" fontAlgn="base">
        <a:spcBef>
          <a:spcPct val="0"/>
        </a:spcBef>
        <a:spcAft>
          <a:spcPct val="0"/>
        </a:spcAft>
        <a:defRPr sz="2400" b="1">
          <a:solidFill>
            <a:srgbClr val="7C2878"/>
          </a:solidFill>
          <a:latin typeface="Arial" pitchFamily="34" charset="0"/>
        </a:defRPr>
      </a:lvl8pPr>
      <a:lvl9pPr marL="1822226" algn="l" rtl="0" fontAlgn="base">
        <a:spcBef>
          <a:spcPct val="0"/>
        </a:spcBef>
        <a:spcAft>
          <a:spcPct val="0"/>
        </a:spcAft>
        <a:defRPr sz="2400" b="1">
          <a:solidFill>
            <a:srgbClr val="7C2878"/>
          </a:solidFill>
          <a:latin typeface="Arial"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400">
          <a:solidFill>
            <a:schemeClr val="tx1"/>
          </a:solidFill>
          <a:latin typeface="+mn-lt"/>
        </a:defRPr>
      </a:lvl2pPr>
      <a:lvl3pPr marL="1138238" indent="-227013" algn="l" rtl="0" eaLnBrk="0" fontAlgn="base" hangingPunct="0">
        <a:spcBef>
          <a:spcPct val="20000"/>
        </a:spcBef>
        <a:spcAft>
          <a:spcPct val="0"/>
        </a:spcAft>
        <a:buChar char="•"/>
        <a:defRPr sz="2200">
          <a:solidFill>
            <a:schemeClr val="tx1"/>
          </a:solidFill>
          <a:latin typeface="+mn-lt"/>
        </a:defRPr>
      </a:lvl3pPr>
      <a:lvl4pPr marL="1593850" indent="-227013" algn="l" rtl="0" eaLnBrk="0" fontAlgn="base" hangingPunct="0">
        <a:spcBef>
          <a:spcPct val="20000"/>
        </a:spcBef>
        <a:spcAft>
          <a:spcPct val="0"/>
        </a:spcAft>
        <a:buChar char="–"/>
        <a:defRPr sz="2000">
          <a:solidFill>
            <a:schemeClr val="tx1"/>
          </a:solidFill>
          <a:latin typeface="+mn-lt"/>
        </a:defRPr>
      </a:lvl4pPr>
      <a:lvl5pPr marL="2049463" indent="-227013" algn="l" rtl="0" eaLnBrk="0" fontAlgn="base" hangingPunct="0">
        <a:spcBef>
          <a:spcPct val="20000"/>
        </a:spcBef>
        <a:spcAft>
          <a:spcPct val="0"/>
        </a:spcAft>
        <a:buChar char="»"/>
        <a:defRPr sz="2000">
          <a:solidFill>
            <a:schemeClr val="tx1"/>
          </a:solidFill>
          <a:latin typeface="+mn-lt"/>
        </a:defRPr>
      </a:lvl5pPr>
      <a:lvl6pPr marL="2505569" indent="-227760" algn="l" rtl="0" fontAlgn="base">
        <a:spcBef>
          <a:spcPct val="20000"/>
        </a:spcBef>
        <a:spcAft>
          <a:spcPct val="0"/>
        </a:spcAft>
        <a:buChar char="»"/>
        <a:defRPr sz="2000">
          <a:solidFill>
            <a:schemeClr val="tx1"/>
          </a:solidFill>
          <a:latin typeface="+mn-lt"/>
        </a:defRPr>
      </a:lvl6pPr>
      <a:lvl7pPr marL="2961111" indent="-227760" algn="l" rtl="0" fontAlgn="base">
        <a:spcBef>
          <a:spcPct val="20000"/>
        </a:spcBef>
        <a:spcAft>
          <a:spcPct val="0"/>
        </a:spcAft>
        <a:buChar char="»"/>
        <a:defRPr sz="2000">
          <a:solidFill>
            <a:schemeClr val="tx1"/>
          </a:solidFill>
          <a:latin typeface="+mn-lt"/>
        </a:defRPr>
      </a:lvl7pPr>
      <a:lvl8pPr marL="3416678" indent="-227760" algn="l" rtl="0" fontAlgn="base">
        <a:spcBef>
          <a:spcPct val="20000"/>
        </a:spcBef>
        <a:spcAft>
          <a:spcPct val="0"/>
        </a:spcAft>
        <a:buChar char="»"/>
        <a:defRPr sz="2000">
          <a:solidFill>
            <a:schemeClr val="tx1"/>
          </a:solidFill>
          <a:latin typeface="+mn-lt"/>
        </a:defRPr>
      </a:lvl8pPr>
      <a:lvl9pPr marL="3872235" indent="-2277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14" rtl="0" eaLnBrk="1" latinLnBrk="0" hangingPunct="1">
        <a:defRPr sz="1800" kern="1200">
          <a:solidFill>
            <a:schemeClr val="tx1"/>
          </a:solidFill>
          <a:latin typeface="+mn-lt"/>
          <a:ea typeface="+mn-ea"/>
          <a:cs typeface="+mn-cs"/>
        </a:defRPr>
      </a:lvl1pPr>
      <a:lvl2pPr marL="455561" algn="l" defTabSz="911114" rtl="0" eaLnBrk="1" latinLnBrk="0" hangingPunct="1">
        <a:defRPr sz="1800" kern="1200">
          <a:solidFill>
            <a:schemeClr val="tx1"/>
          </a:solidFill>
          <a:latin typeface="+mn-lt"/>
          <a:ea typeface="+mn-ea"/>
          <a:cs typeface="+mn-cs"/>
        </a:defRPr>
      </a:lvl2pPr>
      <a:lvl3pPr marL="911114" algn="l" defTabSz="911114" rtl="0" eaLnBrk="1" latinLnBrk="0" hangingPunct="1">
        <a:defRPr sz="1800" kern="1200">
          <a:solidFill>
            <a:schemeClr val="tx1"/>
          </a:solidFill>
          <a:latin typeface="+mn-lt"/>
          <a:ea typeface="+mn-ea"/>
          <a:cs typeface="+mn-cs"/>
        </a:defRPr>
      </a:lvl3pPr>
      <a:lvl4pPr marL="1366670" algn="l" defTabSz="911114" rtl="0" eaLnBrk="1" latinLnBrk="0" hangingPunct="1">
        <a:defRPr sz="1800" kern="1200">
          <a:solidFill>
            <a:schemeClr val="tx1"/>
          </a:solidFill>
          <a:latin typeface="+mn-lt"/>
          <a:ea typeface="+mn-ea"/>
          <a:cs typeface="+mn-cs"/>
        </a:defRPr>
      </a:lvl4pPr>
      <a:lvl5pPr marL="1822226" algn="l" defTabSz="911114" rtl="0" eaLnBrk="1" latinLnBrk="0" hangingPunct="1">
        <a:defRPr sz="1800" kern="1200">
          <a:solidFill>
            <a:schemeClr val="tx1"/>
          </a:solidFill>
          <a:latin typeface="+mn-lt"/>
          <a:ea typeface="+mn-ea"/>
          <a:cs typeface="+mn-cs"/>
        </a:defRPr>
      </a:lvl5pPr>
      <a:lvl6pPr marL="2277799" algn="l" defTabSz="911114" rtl="0" eaLnBrk="1" latinLnBrk="0" hangingPunct="1">
        <a:defRPr sz="1800" kern="1200">
          <a:solidFill>
            <a:schemeClr val="tx1"/>
          </a:solidFill>
          <a:latin typeface="+mn-lt"/>
          <a:ea typeface="+mn-ea"/>
          <a:cs typeface="+mn-cs"/>
        </a:defRPr>
      </a:lvl6pPr>
      <a:lvl7pPr marL="2733332" algn="l" defTabSz="911114" rtl="0" eaLnBrk="1" latinLnBrk="0" hangingPunct="1">
        <a:defRPr sz="1800" kern="1200">
          <a:solidFill>
            <a:schemeClr val="tx1"/>
          </a:solidFill>
          <a:latin typeface="+mn-lt"/>
          <a:ea typeface="+mn-ea"/>
          <a:cs typeface="+mn-cs"/>
        </a:defRPr>
      </a:lvl7pPr>
      <a:lvl8pPr marL="3188898" algn="l" defTabSz="911114" rtl="0" eaLnBrk="1" latinLnBrk="0" hangingPunct="1">
        <a:defRPr sz="1800" kern="1200">
          <a:solidFill>
            <a:schemeClr val="tx1"/>
          </a:solidFill>
          <a:latin typeface="+mn-lt"/>
          <a:ea typeface="+mn-ea"/>
          <a:cs typeface="+mn-cs"/>
        </a:defRPr>
      </a:lvl8pPr>
      <a:lvl9pPr marL="3644456" algn="l" defTabSz="9111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Layout" Target="../slideLayouts/slideLayout17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5.vml"/><Relationship Id="rId5" Type="http://schemas.openxmlformats.org/officeDocument/2006/relationships/image" Target="../media/image17.wmf"/><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ontrol" Target="../activeX/activeX2.xml"/><Relationship Id="rId1" Type="http://schemas.openxmlformats.org/officeDocument/2006/relationships/vmlDrawing" Target="../drawings/vmlDrawing6.vml"/><Relationship Id="rId5" Type="http://schemas.openxmlformats.org/officeDocument/2006/relationships/image" Target="../media/image18.wmf"/><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ontrol" Target="../activeX/activeX3.xml"/><Relationship Id="rId1" Type="http://schemas.openxmlformats.org/officeDocument/2006/relationships/vmlDrawing" Target="../drawings/vmlDrawing7.vml"/><Relationship Id="rId5" Type="http://schemas.openxmlformats.org/officeDocument/2006/relationships/image" Target="../media/image18.wmf"/><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2.xml"/><Relationship Id="rId3" Type="http://schemas.openxmlformats.org/officeDocument/2006/relationships/slide" Target="slide9.xml"/><Relationship Id="rId7" Type="http://schemas.openxmlformats.org/officeDocument/2006/relationships/slide" Target="slide31.xml"/><Relationship Id="rId12" Type="http://schemas.openxmlformats.org/officeDocument/2006/relationships/slide" Target="slide88.xml"/><Relationship Id="rId2" Type="http://schemas.openxmlformats.org/officeDocument/2006/relationships/slide" Target="slide3.xml"/><Relationship Id="rId1" Type="http://schemas.openxmlformats.org/officeDocument/2006/relationships/slideLayout" Target="../slideLayouts/slideLayout145.xml"/><Relationship Id="rId6" Type="http://schemas.openxmlformats.org/officeDocument/2006/relationships/slide" Target="slide24.xml"/><Relationship Id="rId11" Type="http://schemas.openxmlformats.org/officeDocument/2006/relationships/slide" Target="slide62.xml"/><Relationship Id="rId5" Type="http://schemas.openxmlformats.org/officeDocument/2006/relationships/slide" Target="slide20.xml"/><Relationship Id="rId10" Type="http://schemas.openxmlformats.org/officeDocument/2006/relationships/slide" Target="slide47.xml"/><Relationship Id="rId4" Type="http://schemas.openxmlformats.org/officeDocument/2006/relationships/slide" Target="slide15.xml"/><Relationship Id="rId9" Type="http://schemas.openxmlformats.org/officeDocument/2006/relationships/slide" Target="slide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4.xml"/><Relationship Id="rId1" Type="http://schemas.openxmlformats.org/officeDocument/2006/relationships/vmlDrawing" Target="../drawings/vmlDrawing8.vml"/><Relationship Id="rId5" Type="http://schemas.openxmlformats.org/officeDocument/2006/relationships/image" Target="../media/image17.wmf"/><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5.xml"/><Relationship Id="rId1" Type="http://schemas.openxmlformats.org/officeDocument/2006/relationships/vmlDrawing" Target="../drawings/vmlDrawing9.vml"/><Relationship Id="rId5" Type="http://schemas.openxmlformats.org/officeDocument/2006/relationships/image" Target="../media/image17.wmf"/><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6.xml"/><Relationship Id="rId1" Type="http://schemas.openxmlformats.org/officeDocument/2006/relationships/vmlDrawing" Target="../drawings/vmlDrawing10.vml"/><Relationship Id="rId5" Type="http://schemas.openxmlformats.org/officeDocument/2006/relationships/image" Target="../media/image26.wmf"/><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7.xml"/><Relationship Id="rId1" Type="http://schemas.openxmlformats.org/officeDocument/2006/relationships/vmlDrawing" Target="../drawings/vmlDrawing11.vml"/><Relationship Id="rId5" Type="http://schemas.openxmlformats.org/officeDocument/2006/relationships/image" Target="../media/image26.wmf"/><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8.xml"/><Relationship Id="rId1" Type="http://schemas.openxmlformats.org/officeDocument/2006/relationships/vmlDrawing" Target="../drawings/vmlDrawing12.vml"/><Relationship Id="rId5" Type="http://schemas.openxmlformats.org/officeDocument/2006/relationships/image" Target="../media/image17.wmf"/><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9.xml"/><Relationship Id="rId1" Type="http://schemas.openxmlformats.org/officeDocument/2006/relationships/vmlDrawing" Target="../drawings/vmlDrawing13.vml"/><Relationship Id="rId5" Type="http://schemas.openxmlformats.org/officeDocument/2006/relationships/image" Target="../media/image17.wmf"/><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10.xml"/><Relationship Id="rId1" Type="http://schemas.openxmlformats.org/officeDocument/2006/relationships/vmlDrawing" Target="../drawings/vmlDrawing14.vml"/><Relationship Id="rId5" Type="http://schemas.openxmlformats.org/officeDocument/2006/relationships/image" Target="../media/image26.wmf"/><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ontrol" Target="../activeX/activeX11.xml"/><Relationship Id="rId1" Type="http://schemas.openxmlformats.org/officeDocument/2006/relationships/vmlDrawing" Target="../drawings/vmlDrawing15.vml"/><Relationship Id="rId5" Type="http://schemas.openxmlformats.org/officeDocument/2006/relationships/image" Target="../media/image26.wmf"/><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7.wmf"/><Relationship Id="rId2" Type="http://schemas.openxmlformats.org/officeDocument/2006/relationships/control" Target="../activeX/activeX12.xml"/><Relationship Id="rId1" Type="http://schemas.openxmlformats.org/officeDocument/2006/relationships/vmlDrawing" Target="../drawings/vmlDrawing16.v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aNQV45Wichw" TargetMode="External"/><Relationship Id="rId2" Type="http://schemas.openxmlformats.org/officeDocument/2006/relationships/hyperlink" Target="https://www.youtube.com/watch?v=VfBcfYR1VQo" TargetMode="Externa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4.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8.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8.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aNQV45Wichw" TargetMode="External"/><Relationship Id="rId2" Type="http://schemas.openxmlformats.org/officeDocument/2006/relationships/hyperlink" Target="https://www.youtube.com/watch?v=VfBcfYR1VQo" TargetMode="External"/><Relationship Id="rId1" Type="http://schemas.openxmlformats.org/officeDocument/2006/relationships/slideLayout" Target="../slideLayouts/slideLayout30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51.xml"/><Relationship Id="rId1" Type="http://schemas.openxmlformats.org/officeDocument/2006/relationships/audio" Target="file:///C:\Temp\Chemistry%201%20Power%20Point\PRICE.WAV" TargetMode="Externa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 Id="rId9" Type="http://schemas.openxmlformats.org/officeDocument/2006/relationships/image" Target="../media/image7.wmf"/></Relationships>
</file>

<file path=ppt/slides/_rels/slide6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8.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123.xml"/></Relationships>
</file>

<file path=ppt/slides/_rels/slide6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0.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1.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2.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87.xml"/><Relationship Id="rId2" Type="http://schemas.openxmlformats.org/officeDocument/2006/relationships/control" Target="../activeX/activeX13.xml"/><Relationship Id="rId1" Type="http://schemas.openxmlformats.org/officeDocument/2006/relationships/vmlDrawing" Target="../drawings/vmlDrawing17.vml"/><Relationship Id="rId5" Type="http://schemas.openxmlformats.org/officeDocument/2006/relationships/image" Target="../media/image42.wmf"/><Relationship Id="rId4" Type="http://schemas.openxmlformats.org/officeDocument/2006/relationships/notesSlide" Target="../notesSlides/notesSlide5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3.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7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2.xml"/><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4.xml"/><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6.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276.xml"/></Relationships>
</file>

<file path=ppt/slides/_rels/slide8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9.xml"/><Relationship Id="rId1" Type="http://schemas.openxmlformats.org/officeDocument/2006/relationships/slideLayout" Target="../slideLayouts/slideLayout27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file:///C:\Temp\Chemistry%201%20Power%20Point\07P07VD1.avi"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72.xml"/><Relationship Id="rId1" Type="http://schemas.openxmlformats.org/officeDocument/2006/relationships/slideLayout" Target="../slideLayouts/slideLayout1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Grp="1" noChangeArrowheads="1"/>
          </p:cNvSpPr>
          <p:nvPr>
            <p:ph type="ctrTitle"/>
          </p:nvPr>
        </p:nvSpPr>
        <p:spPr/>
        <p:txBody>
          <a:bodyPr/>
          <a:lstStyle/>
          <a:p>
            <a:pPr eaLnBrk="1" hangingPunct="1"/>
            <a:r>
              <a:rPr lang="en-US" altLang="en-US" smtClean="0"/>
              <a:t>Chapter 7</a:t>
            </a:r>
          </a:p>
        </p:txBody>
      </p:sp>
      <p:sp>
        <p:nvSpPr>
          <p:cNvPr id="163843" name="Rectangle 5"/>
          <p:cNvSpPr>
            <a:spLocks noGrp="1" noChangeArrowheads="1"/>
          </p:cNvSpPr>
          <p:nvPr>
            <p:ph type="subTitle" idx="1"/>
          </p:nvPr>
        </p:nvSpPr>
        <p:spPr>
          <a:xfrm>
            <a:off x="5257800" y="3429000"/>
            <a:ext cx="3011488" cy="904875"/>
          </a:xfrm>
        </p:spPr>
        <p:txBody>
          <a:bodyPr/>
          <a:lstStyle/>
          <a:p>
            <a:pPr eaLnBrk="1" hangingPunct="1"/>
            <a:r>
              <a:rPr lang="en-US" altLang="en-US" smtClean="0"/>
              <a:t>Atomic Structure</a:t>
            </a:r>
          </a:p>
          <a:p>
            <a:pPr eaLnBrk="1" hangingPunct="1"/>
            <a:r>
              <a:rPr lang="en-US" altLang="en-US" smtClean="0"/>
              <a:t>and Periodicity</a:t>
            </a: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3250" y="2132013"/>
            <a:ext cx="146843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Symbol" panose="05050102010706020507" pitchFamily="18" charset="2"/>
              </a:rPr>
              <a:t>l</a:t>
            </a:r>
            <a:r>
              <a:rPr lang="en-US" altLang="en-US" sz="2800" b="0" baseline="0">
                <a:solidFill>
                  <a:srgbClr val="000000"/>
                </a:solidFill>
                <a:latin typeface="Times New Roman" panose="02020603050405020304" pitchFamily="18" charset="0"/>
              </a:rPr>
              <a:t> x </a:t>
            </a:r>
            <a:r>
              <a:rPr lang="en-US" altLang="en-US" sz="2800" b="0" baseline="0">
                <a:solidFill>
                  <a:srgbClr val="000000"/>
                </a:solidFill>
                <a:latin typeface="Symbol" panose="05050102010706020507" pitchFamily="18" charset="2"/>
              </a:rPr>
              <a:t>n</a:t>
            </a:r>
            <a:r>
              <a:rPr lang="en-US" altLang="en-US" sz="2800" b="0" baseline="0">
                <a:solidFill>
                  <a:srgbClr val="000000"/>
                </a:solidFill>
                <a:latin typeface="Times New Roman" panose="02020603050405020304" pitchFamily="18" charset="0"/>
              </a:rPr>
              <a:t> = c</a:t>
            </a:r>
          </a:p>
        </p:txBody>
      </p:sp>
      <p:sp>
        <p:nvSpPr>
          <p:cNvPr id="33796" name="Text Box 4"/>
          <p:cNvSpPr txBox="1">
            <a:spLocks noChangeArrowheads="1"/>
          </p:cNvSpPr>
          <p:nvPr/>
        </p:nvSpPr>
        <p:spPr bwMode="auto">
          <a:xfrm>
            <a:off x="1150938" y="2576513"/>
            <a:ext cx="12080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Symbol" panose="05050102010706020507" pitchFamily="18" charset="2"/>
              </a:rPr>
              <a:t>l</a:t>
            </a:r>
            <a:r>
              <a:rPr lang="en-US" altLang="en-US" sz="2800" b="0" baseline="0">
                <a:solidFill>
                  <a:srgbClr val="000000"/>
                </a:solidFill>
                <a:latin typeface="Times New Roman" panose="02020603050405020304" pitchFamily="18" charset="0"/>
              </a:rPr>
              <a:t> = c/</a:t>
            </a:r>
            <a:r>
              <a:rPr lang="en-US" altLang="en-US" sz="2800" b="0" baseline="0">
                <a:solidFill>
                  <a:srgbClr val="000000"/>
                </a:solidFill>
                <a:latin typeface="Symbol" panose="05050102010706020507" pitchFamily="18" charset="2"/>
              </a:rPr>
              <a:t>n</a:t>
            </a:r>
          </a:p>
        </p:txBody>
      </p:sp>
      <p:sp>
        <p:nvSpPr>
          <p:cNvPr id="33797" name="Text Box 5"/>
          <p:cNvSpPr txBox="1">
            <a:spLocks noChangeArrowheads="1"/>
          </p:cNvSpPr>
          <p:nvPr/>
        </p:nvSpPr>
        <p:spPr bwMode="auto">
          <a:xfrm>
            <a:off x="1135063" y="3019425"/>
            <a:ext cx="53911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Symbol" panose="05050102010706020507" pitchFamily="18" charset="2"/>
              </a:rPr>
              <a:t>l</a:t>
            </a:r>
            <a:r>
              <a:rPr lang="en-US" altLang="en-US" sz="2800" b="0" baseline="0">
                <a:solidFill>
                  <a:srgbClr val="000000"/>
                </a:solidFill>
                <a:latin typeface="Times New Roman" panose="02020603050405020304" pitchFamily="18" charset="0"/>
              </a:rPr>
              <a:t> = </a:t>
            </a:r>
            <a:r>
              <a:rPr lang="en-US" altLang="en-US" sz="2800" b="0" baseline="0">
                <a:solidFill>
                  <a:srgbClr val="000000"/>
                </a:solidFill>
                <a:latin typeface="Arial" panose="020B0604020202020204" pitchFamily="34" charset="0"/>
              </a:rPr>
              <a:t>3.00 x 10</a:t>
            </a:r>
            <a:r>
              <a:rPr lang="en-US" altLang="en-US" sz="2800" b="0">
                <a:solidFill>
                  <a:srgbClr val="000000"/>
                </a:solidFill>
                <a:latin typeface="Arial" panose="020B0604020202020204" pitchFamily="34" charset="0"/>
              </a:rPr>
              <a:t>8</a:t>
            </a:r>
            <a:r>
              <a:rPr lang="en-US" altLang="en-US" sz="2800" b="0" baseline="0">
                <a:solidFill>
                  <a:srgbClr val="000000"/>
                </a:solidFill>
                <a:latin typeface="Arial" panose="020B0604020202020204" pitchFamily="34" charset="0"/>
              </a:rPr>
              <a:t> m/s </a:t>
            </a:r>
            <a:r>
              <a:rPr lang="en-US" altLang="en-US" sz="2800" baseline="0">
                <a:solidFill>
                  <a:srgbClr val="000000"/>
                </a:solidFill>
                <a:latin typeface="Arial" panose="020B0604020202020204" pitchFamily="34" charset="0"/>
              </a:rPr>
              <a:t>/</a:t>
            </a:r>
            <a:r>
              <a:rPr lang="en-US" altLang="en-US" sz="2800" b="0" baseline="0">
                <a:solidFill>
                  <a:srgbClr val="000000"/>
                </a:solidFill>
                <a:latin typeface="Arial" panose="020B0604020202020204" pitchFamily="34" charset="0"/>
              </a:rPr>
              <a:t> 6.0 x 10</a:t>
            </a:r>
            <a:r>
              <a:rPr lang="en-US" altLang="en-US" sz="2800" b="0">
                <a:solidFill>
                  <a:srgbClr val="000000"/>
                </a:solidFill>
                <a:latin typeface="Arial" panose="020B0604020202020204" pitchFamily="34" charset="0"/>
              </a:rPr>
              <a:t>4</a:t>
            </a:r>
            <a:r>
              <a:rPr lang="en-US" altLang="en-US" sz="2800" b="0" baseline="0">
                <a:solidFill>
                  <a:srgbClr val="000000"/>
                </a:solidFill>
                <a:latin typeface="Arial" panose="020B0604020202020204" pitchFamily="34" charset="0"/>
              </a:rPr>
              <a:t> Hz</a:t>
            </a:r>
            <a:r>
              <a:rPr lang="en-US" altLang="en-US" sz="2800" b="0" baseline="0">
                <a:solidFill>
                  <a:srgbClr val="000000"/>
                </a:solidFill>
                <a:latin typeface="Times New Roman" panose="02020603050405020304" pitchFamily="18" charset="0"/>
              </a:rPr>
              <a:t> </a:t>
            </a:r>
          </a:p>
        </p:txBody>
      </p:sp>
      <p:sp>
        <p:nvSpPr>
          <p:cNvPr id="33798" name="Text Box 6"/>
          <p:cNvSpPr txBox="1">
            <a:spLocks noChangeArrowheads="1"/>
          </p:cNvSpPr>
          <p:nvPr/>
        </p:nvSpPr>
        <p:spPr bwMode="auto">
          <a:xfrm>
            <a:off x="1143000" y="3457575"/>
            <a:ext cx="257333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Symbol" panose="05050102010706020507" pitchFamily="18" charset="2"/>
              </a:rPr>
              <a:t>l</a:t>
            </a:r>
            <a:r>
              <a:rPr lang="en-US" altLang="en-US" sz="2800" b="0" baseline="0">
                <a:solidFill>
                  <a:srgbClr val="000000"/>
                </a:solidFill>
                <a:latin typeface="Times New Roman" panose="02020603050405020304" pitchFamily="18" charset="0"/>
              </a:rPr>
              <a:t> = </a:t>
            </a:r>
            <a:r>
              <a:rPr lang="en-US" altLang="en-US" sz="2800" b="0" baseline="0">
                <a:solidFill>
                  <a:srgbClr val="000000"/>
                </a:solidFill>
                <a:latin typeface="Arial" panose="020B0604020202020204" pitchFamily="34" charset="0"/>
              </a:rPr>
              <a:t>5.0 x 10</a:t>
            </a:r>
            <a:r>
              <a:rPr lang="en-US" altLang="en-US" sz="2800" b="0">
                <a:solidFill>
                  <a:srgbClr val="000000"/>
                </a:solidFill>
                <a:latin typeface="Arial" panose="020B0604020202020204" pitchFamily="34" charset="0"/>
              </a:rPr>
              <a:t>3</a:t>
            </a:r>
            <a:r>
              <a:rPr lang="en-US" altLang="en-US" sz="2800" b="0" baseline="0">
                <a:solidFill>
                  <a:srgbClr val="000000"/>
                </a:solidFill>
                <a:latin typeface="Arial" panose="020B0604020202020204" pitchFamily="34" charset="0"/>
              </a:rPr>
              <a:t> m</a:t>
            </a:r>
          </a:p>
        </p:txBody>
      </p:sp>
      <p:grpSp>
        <p:nvGrpSpPr>
          <p:cNvPr id="33815" name="Group 16"/>
          <p:cNvGrpSpPr>
            <a:grpSpLocks/>
          </p:cNvGrpSpPr>
          <p:nvPr/>
        </p:nvGrpSpPr>
        <p:grpSpPr bwMode="auto">
          <a:xfrm>
            <a:off x="152400" y="4572000"/>
            <a:ext cx="5316538" cy="2106613"/>
            <a:chOff x="96" y="2880"/>
            <a:chExt cx="3349" cy="1326"/>
          </a:xfrm>
        </p:grpSpPr>
        <p:sp>
          <p:nvSpPr>
            <p:cNvPr id="180240" name="Text Box 7"/>
            <p:cNvSpPr txBox="1">
              <a:spLocks noChangeArrowheads="1"/>
            </p:cNvSpPr>
            <p:nvPr/>
          </p:nvSpPr>
          <p:spPr bwMode="auto">
            <a:xfrm>
              <a:off x="2314" y="3456"/>
              <a:ext cx="11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b="0" baseline="0">
                  <a:solidFill>
                    <a:srgbClr val="000000"/>
                  </a:solidFill>
                  <a:latin typeface="Arial" panose="020B0604020202020204" pitchFamily="34" charset="0"/>
                </a:rPr>
                <a:t>Radio wave</a:t>
              </a:r>
            </a:p>
          </p:txBody>
        </p:sp>
        <p:graphicFrame>
          <p:nvGraphicFramePr>
            <p:cNvPr id="180241" name="Object 8"/>
            <p:cNvGraphicFramePr>
              <a:graphicFrameLocks noChangeAspect="1"/>
            </p:cNvGraphicFramePr>
            <p:nvPr/>
          </p:nvGraphicFramePr>
          <p:xfrm>
            <a:off x="96" y="2880"/>
            <a:ext cx="2208" cy="1326"/>
          </p:xfrm>
          <a:graphic>
            <a:graphicData uri="http://schemas.openxmlformats.org/presentationml/2006/ole">
              <mc:AlternateContent xmlns:mc="http://schemas.openxmlformats.org/markup-compatibility/2006">
                <mc:Choice xmlns:v="urn:schemas-microsoft-com:vml" Requires="v">
                  <p:oleObj spid="_x0000_s180244" name="Clip" r:id="rId3" imgW="4596143" imgH="2764325" progId="MS_ClipArt_Gallery.2">
                    <p:embed/>
                  </p:oleObj>
                </mc:Choice>
                <mc:Fallback>
                  <p:oleObj name="Clip" r:id="rId3" imgW="4596143" imgH="2764325" progId="MS_ClipArt_Gallery.2">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2880"/>
                          <a:ext cx="2208" cy="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80231" name="Group 18"/>
          <p:cNvGrpSpPr>
            <a:grpSpLocks/>
          </p:cNvGrpSpPr>
          <p:nvPr/>
        </p:nvGrpSpPr>
        <p:grpSpPr bwMode="auto">
          <a:xfrm>
            <a:off x="152400" y="304800"/>
            <a:ext cx="8915400" cy="1636713"/>
            <a:chOff x="96" y="192"/>
            <a:chExt cx="5616" cy="1031"/>
          </a:xfrm>
        </p:grpSpPr>
        <p:sp>
          <p:nvSpPr>
            <p:cNvPr id="180238" name="Text Box 2"/>
            <p:cNvSpPr txBox="1">
              <a:spLocks noChangeArrowheads="1"/>
            </p:cNvSpPr>
            <p:nvPr/>
          </p:nvSpPr>
          <p:spPr bwMode="auto">
            <a:xfrm>
              <a:off x="658" y="192"/>
              <a:ext cx="505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0" baseline="0">
                  <a:solidFill>
                    <a:srgbClr val="3333CC"/>
                  </a:solidFill>
                  <a:latin typeface="Arial" panose="020B0604020202020204" pitchFamily="34" charset="0"/>
                </a:rPr>
                <a:t>A photon has a frequency of 6.0 x 10</a:t>
              </a:r>
              <a:r>
                <a:rPr lang="en-US" altLang="en-US" b="0">
                  <a:solidFill>
                    <a:srgbClr val="3333CC"/>
                  </a:solidFill>
                  <a:latin typeface="Arial" panose="020B0604020202020204" pitchFamily="34" charset="0"/>
                </a:rPr>
                <a:t>4</a:t>
              </a:r>
              <a:r>
                <a:rPr lang="en-US" altLang="en-US" b="0" baseline="0">
                  <a:solidFill>
                    <a:srgbClr val="3333CC"/>
                  </a:solidFill>
                  <a:latin typeface="Arial" panose="020B0604020202020204" pitchFamily="34" charset="0"/>
                </a:rPr>
                <a:t> Hz. Convert</a:t>
              </a:r>
            </a:p>
            <a:p>
              <a:r>
                <a:rPr lang="en-US" altLang="en-US" b="0" baseline="0">
                  <a:solidFill>
                    <a:srgbClr val="3333CC"/>
                  </a:solidFill>
                  <a:latin typeface="Arial" panose="020B0604020202020204" pitchFamily="34" charset="0"/>
                </a:rPr>
                <a:t>this frequency into wavelength (nm).  Does this frequency</a:t>
              </a:r>
            </a:p>
            <a:p>
              <a:r>
                <a:rPr lang="en-US" altLang="en-US" b="0" baseline="0">
                  <a:solidFill>
                    <a:srgbClr val="3333CC"/>
                  </a:solidFill>
                  <a:latin typeface="Arial" panose="020B0604020202020204" pitchFamily="34" charset="0"/>
                </a:rPr>
                <a:t>fall in the visible region?</a:t>
              </a:r>
            </a:p>
          </p:txBody>
        </p:sp>
        <p:graphicFrame>
          <p:nvGraphicFramePr>
            <p:cNvPr id="180239" name="Object 9"/>
            <p:cNvGraphicFramePr>
              <a:graphicFrameLocks noChangeAspect="1"/>
            </p:cNvGraphicFramePr>
            <p:nvPr/>
          </p:nvGraphicFramePr>
          <p:xfrm>
            <a:off x="96" y="192"/>
            <a:ext cx="539" cy="1031"/>
          </p:xfrm>
          <a:graphic>
            <a:graphicData uri="http://schemas.openxmlformats.org/presentationml/2006/ole">
              <mc:AlternateContent xmlns:mc="http://schemas.openxmlformats.org/markup-compatibility/2006">
                <mc:Choice xmlns:v="urn:schemas-microsoft-com:vml" Requires="v">
                  <p:oleObj spid="_x0000_s180245" name="Clip" r:id="rId5" imgW="856615" imgH="1637665" progId="MS_ClipArt_Gallery.2">
                    <p:embed/>
                  </p:oleObj>
                </mc:Choice>
                <mc:Fallback>
                  <p:oleObj name="Clip" r:id="rId5" imgW="856615" imgH="1637665" progId="MS_ClipArt_Gallery.2">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192"/>
                          <a:ext cx="539" cy="1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3803" name="Text Box 11"/>
          <p:cNvSpPr txBox="1">
            <a:spLocks noChangeArrowheads="1"/>
          </p:cNvSpPr>
          <p:nvPr/>
        </p:nvSpPr>
        <p:spPr bwMode="auto">
          <a:xfrm>
            <a:off x="1143000" y="3900488"/>
            <a:ext cx="290671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Symbol" panose="05050102010706020507" pitchFamily="18" charset="2"/>
              </a:rPr>
              <a:t>l</a:t>
            </a:r>
            <a:r>
              <a:rPr lang="en-US" altLang="en-US" sz="2800" b="0" baseline="0">
                <a:solidFill>
                  <a:srgbClr val="000000"/>
                </a:solidFill>
                <a:latin typeface="Times New Roman" panose="02020603050405020304" pitchFamily="18" charset="0"/>
              </a:rPr>
              <a:t> = </a:t>
            </a:r>
            <a:r>
              <a:rPr lang="en-US" altLang="en-US" sz="2800" b="0" baseline="0">
                <a:solidFill>
                  <a:srgbClr val="000000"/>
                </a:solidFill>
                <a:latin typeface="Arial" panose="020B0604020202020204" pitchFamily="34" charset="0"/>
              </a:rPr>
              <a:t>5.0 x 10</a:t>
            </a:r>
            <a:r>
              <a:rPr lang="en-US" altLang="en-US" sz="2800" b="0">
                <a:solidFill>
                  <a:srgbClr val="000000"/>
                </a:solidFill>
                <a:latin typeface="Arial" panose="020B0604020202020204" pitchFamily="34" charset="0"/>
              </a:rPr>
              <a:t>12</a:t>
            </a:r>
            <a:r>
              <a:rPr lang="en-US" altLang="en-US" sz="2800" b="0" baseline="0">
                <a:solidFill>
                  <a:srgbClr val="000000"/>
                </a:solidFill>
                <a:latin typeface="Arial" panose="020B0604020202020204" pitchFamily="34" charset="0"/>
              </a:rPr>
              <a:t> nm</a:t>
            </a:r>
          </a:p>
        </p:txBody>
      </p:sp>
      <p:grpSp>
        <p:nvGrpSpPr>
          <p:cNvPr id="33816" name="Group 15"/>
          <p:cNvGrpSpPr>
            <a:grpSpLocks/>
          </p:cNvGrpSpPr>
          <p:nvPr/>
        </p:nvGrpSpPr>
        <p:grpSpPr bwMode="auto">
          <a:xfrm>
            <a:off x="6124575" y="1600200"/>
            <a:ext cx="2867025" cy="4373563"/>
            <a:chOff x="3858" y="1008"/>
            <a:chExt cx="1806" cy="2756"/>
          </a:xfrm>
        </p:grpSpPr>
        <p:pic>
          <p:nvPicPr>
            <p:cNvPr id="180235" name="Picture 12" descr="npo00015e"/>
            <p:cNvPicPr>
              <a:picLocks noChangeAspect="1" noChangeArrowheads="1"/>
            </p:cNvPicPr>
            <p:nvPr/>
          </p:nvPicPr>
          <p:blipFill>
            <a:blip r:embed="rId7">
              <a:extLst>
                <a:ext uri="{28A0092B-C50C-407E-A947-70E740481C1C}">
                  <a14:useLocalDpi xmlns:a14="http://schemas.microsoft.com/office/drawing/2010/main" val="0"/>
                </a:ext>
              </a:extLst>
            </a:blip>
            <a:srcRect l="75232" b="34996"/>
            <a:stretch>
              <a:fillRect/>
            </a:stretch>
          </p:blipFill>
          <p:spPr bwMode="auto">
            <a:xfrm>
              <a:off x="4036" y="1008"/>
              <a:ext cx="1628" cy="2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6" name="Text Box 13"/>
            <p:cNvSpPr txBox="1">
              <a:spLocks noChangeArrowheads="1"/>
            </p:cNvSpPr>
            <p:nvPr/>
          </p:nvSpPr>
          <p:spPr bwMode="auto">
            <a:xfrm>
              <a:off x="3858" y="1144"/>
              <a:ext cx="1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1800" baseline="0">
                  <a:solidFill>
                    <a:srgbClr val="000000"/>
                  </a:solidFill>
                  <a:latin typeface="Symbol" panose="05050102010706020507" pitchFamily="18" charset="2"/>
                </a:rPr>
                <a:t>l</a:t>
              </a:r>
            </a:p>
          </p:txBody>
        </p:sp>
        <p:sp>
          <p:nvSpPr>
            <p:cNvPr id="180237" name="Text Box 14"/>
            <p:cNvSpPr txBox="1">
              <a:spLocks noChangeArrowheads="1"/>
            </p:cNvSpPr>
            <p:nvPr/>
          </p:nvSpPr>
          <p:spPr bwMode="auto">
            <a:xfrm>
              <a:off x="3889" y="1696"/>
              <a:ext cx="1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1800" baseline="0">
                  <a:solidFill>
                    <a:srgbClr val="000000"/>
                  </a:solidFill>
                  <a:latin typeface="Symbol" panose="05050102010706020507" pitchFamily="18" charset="2"/>
                </a:rPr>
                <a:t>n</a:t>
              </a:r>
            </a:p>
          </p:txBody>
        </p:sp>
      </p:grpSp>
      <p:sp>
        <p:nvSpPr>
          <p:cNvPr id="180234" name="Text Box 17"/>
          <p:cNvSpPr txBox="1">
            <a:spLocks noChangeArrowheads="1"/>
          </p:cNvSpPr>
          <p:nvPr/>
        </p:nvSpPr>
        <p:spPr bwMode="auto">
          <a:xfrm>
            <a:off x="8531225" y="6384925"/>
            <a:ext cx="539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eaLnBrk="1" hangingPunct="1"/>
            <a:r>
              <a:rPr lang="en-US" altLang="en-US" sz="2000" b="0" baseline="0">
                <a:solidFill>
                  <a:srgbClr val="000000"/>
                </a:solidFill>
                <a:latin typeface="Arial" panose="020B0604020202020204" pitchFamily="34" charset="0"/>
              </a:rPr>
              <a:t>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6"/>
                                        </p:tgtEl>
                                        <p:attrNameLst>
                                          <p:attrName>style.visibility</p:attrName>
                                        </p:attrNameLst>
                                      </p:cBhvr>
                                      <p:to>
                                        <p:strVal val="visible"/>
                                      </p:to>
                                    </p:set>
                                    <p:anim calcmode="lin" valueType="num">
                                      <p:cBhvr additive="base">
                                        <p:cTn id="13" dur="500" fill="hold"/>
                                        <p:tgtEl>
                                          <p:spTgt spid="33796"/>
                                        </p:tgtEl>
                                        <p:attrNameLst>
                                          <p:attrName>ppt_x</p:attrName>
                                        </p:attrNameLst>
                                      </p:cBhvr>
                                      <p:tavLst>
                                        <p:tav tm="0">
                                          <p:val>
                                            <p:strVal val="0-#ppt_w/2"/>
                                          </p:val>
                                        </p:tav>
                                        <p:tav tm="100000">
                                          <p:val>
                                            <p:strVal val="#ppt_x"/>
                                          </p:val>
                                        </p:tav>
                                      </p:tavLst>
                                    </p:anim>
                                    <p:anim calcmode="lin" valueType="num">
                                      <p:cBhvr additive="base">
                                        <p:cTn id="14"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7"/>
                                        </p:tgtEl>
                                        <p:attrNameLst>
                                          <p:attrName>style.visibility</p:attrName>
                                        </p:attrNameLst>
                                      </p:cBhvr>
                                      <p:to>
                                        <p:strVal val="visible"/>
                                      </p:to>
                                    </p:set>
                                    <p:anim calcmode="lin" valueType="num">
                                      <p:cBhvr additive="base">
                                        <p:cTn id="19" dur="500" fill="hold"/>
                                        <p:tgtEl>
                                          <p:spTgt spid="33797"/>
                                        </p:tgtEl>
                                        <p:attrNameLst>
                                          <p:attrName>ppt_x</p:attrName>
                                        </p:attrNameLst>
                                      </p:cBhvr>
                                      <p:tavLst>
                                        <p:tav tm="0">
                                          <p:val>
                                            <p:strVal val="0-#ppt_w/2"/>
                                          </p:val>
                                        </p:tav>
                                        <p:tav tm="100000">
                                          <p:val>
                                            <p:strVal val="#ppt_x"/>
                                          </p:val>
                                        </p:tav>
                                      </p:tavLst>
                                    </p:anim>
                                    <p:anim calcmode="lin" valueType="num">
                                      <p:cBhvr additive="base">
                                        <p:cTn id="20"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8"/>
                                        </p:tgtEl>
                                        <p:attrNameLst>
                                          <p:attrName>style.visibility</p:attrName>
                                        </p:attrNameLst>
                                      </p:cBhvr>
                                      <p:to>
                                        <p:strVal val="visible"/>
                                      </p:to>
                                    </p:set>
                                    <p:anim calcmode="lin" valueType="num">
                                      <p:cBhvr additive="base">
                                        <p:cTn id="25" dur="500" fill="hold"/>
                                        <p:tgtEl>
                                          <p:spTgt spid="33798"/>
                                        </p:tgtEl>
                                        <p:attrNameLst>
                                          <p:attrName>ppt_x</p:attrName>
                                        </p:attrNameLst>
                                      </p:cBhvr>
                                      <p:tavLst>
                                        <p:tav tm="0">
                                          <p:val>
                                            <p:strVal val="0-#ppt_w/2"/>
                                          </p:val>
                                        </p:tav>
                                        <p:tav tm="100000">
                                          <p:val>
                                            <p:strVal val="#ppt_x"/>
                                          </p:val>
                                        </p:tav>
                                      </p:tavLst>
                                    </p:anim>
                                    <p:anim calcmode="lin" valueType="num">
                                      <p:cBhvr additive="base">
                                        <p:cTn id="26"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803"/>
                                        </p:tgtEl>
                                        <p:attrNameLst>
                                          <p:attrName>style.visibility</p:attrName>
                                        </p:attrNameLst>
                                      </p:cBhvr>
                                      <p:to>
                                        <p:strVal val="visible"/>
                                      </p:to>
                                    </p:set>
                                    <p:anim calcmode="lin" valueType="num">
                                      <p:cBhvr additive="base">
                                        <p:cTn id="31" dur="500" fill="hold"/>
                                        <p:tgtEl>
                                          <p:spTgt spid="33803"/>
                                        </p:tgtEl>
                                        <p:attrNameLst>
                                          <p:attrName>ppt_x</p:attrName>
                                        </p:attrNameLst>
                                      </p:cBhvr>
                                      <p:tavLst>
                                        <p:tav tm="0">
                                          <p:val>
                                            <p:strVal val="0-#ppt_w/2"/>
                                          </p:val>
                                        </p:tav>
                                        <p:tav tm="100000">
                                          <p:val>
                                            <p:strVal val="#ppt_x"/>
                                          </p:val>
                                        </p:tav>
                                      </p:tavLst>
                                    </p:anim>
                                    <p:anim calcmode="lin" valueType="num">
                                      <p:cBhvr additive="base">
                                        <p:cTn id="32" dur="500" fill="hold"/>
                                        <p:tgtEl>
                                          <p:spTgt spid="338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3815"/>
                                        </p:tgtEl>
                                        <p:attrNameLst>
                                          <p:attrName>style.visibility</p:attrName>
                                        </p:attrNameLst>
                                      </p:cBhvr>
                                      <p:to>
                                        <p:strVal val="visible"/>
                                      </p:to>
                                    </p:set>
                                    <p:anim calcmode="lin" valueType="num">
                                      <p:cBhvr additive="base">
                                        <p:cTn id="37" dur="500" fill="hold"/>
                                        <p:tgtEl>
                                          <p:spTgt spid="33815"/>
                                        </p:tgtEl>
                                        <p:attrNameLst>
                                          <p:attrName>ppt_x</p:attrName>
                                        </p:attrNameLst>
                                      </p:cBhvr>
                                      <p:tavLst>
                                        <p:tav tm="0">
                                          <p:val>
                                            <p:strVal val="0-#ppt_w/2"/>
                                          </p:val>
                                        </p:tav>
                                        <p:tav tm="100000">
                                          <p:val>
                                            <p:strVal val="#ppt_x"/>
                                          </p:val>
                                        </p:tav>
                                      </p:tavLst>
                                    </p:anim>
                                    <p:anim calcmode="lin" valueType="num">
                                      <p:cBhvr additive="base">
                                        <p:cTn id="38" dur="500" fill="hold"/>
                                        <p:tgtEl>
                                          <p:spTgt spid="3381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33816"/>
                                        </p:tgtEl>
                                        <p:attrNameLst>
                                          <p:attrName>style.visibility</p:attrName>
                                        </p:attrNameLst>
                                      </p:cBhvr>
                                      <p:to>
                                        <p:strVal val="visible"/>
                                      </p:to>
                                    </p:set>
                                    <p:anim calcmode="lin" valueType="num">
                                      <p:cBhvr additive="base">
                                        <p:cTn id="43" dur="500" fill="hold"/>
                                        <p:tgtEl>
                                          <p:spTgt spid="33816"/>
                                        </p:tgtEl>
                                        <p:attrNameLst>
                                          <p:attrName>ppt_x</p:attrName>
                                        </p:attrNameLst>
                                      </p:cBhvr>
                                      <p:tavLst>
                                        <p:tav tm="0">
                                          <p:val>
                                            <p:strVal val="1+#ppt_w/2"/>
                                          </p:val>
                                        </p:tav>
                                        <p:tav tm="100000">
                                          <p:val>
                                            <p:strVal val="#ppt_x"/>
                                          </p:val>
                                        </p:tav>
                                      </p:tavLst>
                                    </p:anim>
                                    <p:anim calcmode="lin" valueType="num">
                                      <p:cBhvr additive="base">
                                        <p:cTn id="44" dur="500" fill="hold"/>
                                        <p:tgtEl>
                                          <p:spTgt spid="33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798" grpId="0" autoUpdateAnimBg="0"/>
      <p:bldP spid="3380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1812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72EDC4C-27F5-45AF-B7AD-01F7C65B490E}" type="slidenum">
              <a:rPr lang="en-US" altLang="en-US" sz="1000" b="0" baseline="0" smtClean="0">
                <a:latin typeface="Arial" panose="020B0604020202020204" pitchFamily="34" charset="0"/>
              </a:rPr>
              <a:pPr/>
              <a:t>11</a:t>
            </a:fld>
            <a:endParaRPr lang="en-US" altLang="en-US" sz="1000" b="0" baseline="0" smtClean="0">
              <a:latin typeface="Arial" panose="020B0604020202020204" pitchFamily="34" charset="0"/>
            </a:endParaRPr>
          </a:p>
        </p:txBody>
      </p:sp>
      <p:sp>
        <p:nvSpPr>
          <p:cNvPr id="77826" name="Rectangle 2"/>
          <p:cNvSpPr>
            <a:spLocks noGrp="1" noChangeArrowheads="1"/>
          </p:cNvSpPr>
          <p:nvPr>
            <p:ph type="body" idx="1"/>
          </p:nvPr>
        </p:nvSpPr>
        <p:spPr>
          <a:xfrm>
            <a:off x="457200" y="1752600"/>
            <a:ext cx="8229600" cy="2419350"/>
          </a:xfrm>
        </p:spPr>
        <p:txBody>
          <a:bodyPr/>
          <a:lstStyle/>
          <a:p>
            <a:pPr eaLnBrk="1" hangingPunct="1"/>
            <a:r>
              <a:rPr lang="en-US" altLang="en-US" sz="2800" smtClean="0"/>
              <a:t>Energy can be gained or lost only in integer multiples of    . </a:t>
            </a:r>
          </a:p>
          <a:p>
            <a:pPr eaLnBrk="1" hangingPunct="1"/>
            <a:r>
              <a:rPr lang="en-US" altLang="en-US" sz="2800" smtClean="0"/>
              <a:t>A system can transfer energy only in whole quanta (or “packets”).</a:t>
            </a:r>
          </a:p>
          <a:p>
            <a:pPr eaLnBrk="1" hangingPunct="1"/>
            <a:r>
              <a:rPr lang="en-US" altLang="en-US" sz="2800" smtClean="0"/>
              <a:t>Energy seems to have particulate properties too.</a:t>
            </a:r>
          </a:p>
        </p:txBody>
      </p:sp>
      <p:sp>
        <p:nvSpPr>
          <p:cNvPr id="181253"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77828" name="Object 4"/>
          <p:cNvGraphicFramePr>
            <a:graphicFrameLocks noChangeAspect="1"/>
          </p:cNvGraphicFramePr>
          <p:nvPr/>
        </p:nvGraphicFramePr>
        <p:xfrm>
          <a:off x="2743200" y="2286000"/>
          <a:ext cx="466725" cy="314325"/>
        </p:xfrm>
        <a:graphic>
          <a:graphicData uri="http://schemas.openxmlformats.org/presentationml/2006/ole">
            <mc:AlternateContent xmlns:mc="http://schemas.openxmlformats.org/markup-compatibility/2006">
              <mc:Choice xmlns:v="urn:schemas-microsoft-com:vml" Requires="v">
                <p:oleObj spid="_x0000_s181256" name="Equation" r:id="rId4" imgW="469696" imgH="317362" progId="Equation.BREE4">
                  <p:embed/>
                </p:oleObj>
              </mc:Choice>
              <mc:Fallback>
                <p:oleObj name="Equation" r:id="rId4" imgW="469696" imgH="317362" progId="Equation.BREE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286000"/>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wipe(left)">
                                      <p:cBhvr>
                                        <p:cTn id="7" dur="500"/>
                                        <p:tgtEl>
                                          <p:spTgt spid="7782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7828"/>
                                        </p:tgtEl>
                                        <p:attrNameLst>
                                          <p:attrName>style.visibility</p:attrName>
                                        </p:attrNameLst>
                                      </p:cBhvr>
                                      <p:to>
                                        <p:strVal val="visible"/>
                                      </p:to>
                                    </p:set>
                                    <p:animEffect transition="in" filter="wipe(left)">
                                      <p:cBhvr>
                                        <p:cTn id="10" dur="500"/>
                                        <p:tgtEl>
                                          <p:spTgt spid="778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7826">
                                            <p:txEl>
                                              <p:pRg st="1" end="1"/>
                                            </p:txEl>
                                          </p:spTgt>
                                        </p:tgtEl>
                                        <p:attrNameLst>
                                          <p:attrName>style.visibility</p:attrName>
                                        </p:attrNameLst>
                                      </p:cBhvr>
                                      <p:to>
                                        <p:strVal val="visible"/>
                                      </p:to>
                                    </p:set>
                                    <p:animEffect transition="in" filter="wipe(left)">
                                      <p:cBhvr>
                                        <p:cTn id="15" dur="500"/>
                                        <p:tgtEl>
                                          <p:spTgt spid="7782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7826">
                                            <p:txEl>
                                              <p:pRg st="2" end="2"/>
                                            </p:txEl>
                                          </p:spTgt>
                                        </p:tgtEl>
                                        <p:attrNameLst>
                                          <p:attrName>style.visibility</p:attrName>
                                        </p:attrNameLst>
                                      </p:cBhvr>
                                      <p:to>
                                        <p:strVal val="visible"/>
                                      </p:to>
                                    </p:set>
                                    <p:animEffect transition="in" filter="wipe(left)">
                                      <p:cBhvr>
                                        <p:cTn id="20" dur="500"/>
                                        <p:tgtEl>
                                          <p:spTgt spid="778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1832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B8AE0CD-2F9A-4DBD-97F3-B2EDF484C53A}" type="slidenum">
              <a:rPr lang="en-US" altLang="en-US" sz="1000" b="0" baseline="0" smtClean="0">
                <a:latin typeface="Arial" panose="020B0604020202020204" pitchFamily="34" charset="0"/>
              </a:rPr>
              <a:pPr/>
              <a:t>12</a:t>
            </a:fld>
            <a:endParaRPr lang="en-US" altLang="en-US" sz="1000" b="0" baseline="0" smtClean="0">
              <a:latin typeface="Arial" panose="020B0604020202020204" pitchFamily="34" charset="0"/>
            </a:endParaRPr>
          </a:p>
        </p:txBody>
      </p:sp>
      <p:sp>
        <p:nvSpPr>
          <p:cNvPr id="79874" name="Rectangle 2"/>
          <p:cNvSpPr>
            <a:spLocks noGrp="1" noChangeArrowheads="1"/>
          </p:cNvSpPr>
          <p:nvPr>
            <p:ph type="body" idx="1"/>
          </p:nvPr>
        </p:nvSpPr>
        <p:spPr>
          <a:xfrm>
            <a:off x="457200" y="1752600"/>
            <a:ext cx="8229600" cy="1471613"/>
          </a:xfrm>
        </p:spPr>
        <p:txBody>
          <a:bodyPr/>
          <a:lstStyle/>
          <a:p>
            <a:pPr eaLnBrk="1" hangingPunct="1"/>
            <a:r>
              <a:rPr lang="en-US" altLang="en-US" sz="2800" smtClean="0"/>
              <a:t>Energy is quantized.</a:t>
            </a:r>
          </a:p>
          <a:p>
            <a:pPr eaLnBrk="1" hangingPunct="1"/>
            <a:r>
              <a:rPr lang="en-US" altLang="en-US" sz="2800" smtClean="0"/>
              <a:t>Electromagnetic radiation is a stream of “particles” called photons.</a:t>
            </a:r>
          </a:p>
        </p:txBody>
      </p:sp>
      <p:sp>
        <p:nvSpPr>
          <p:cNvPr id="183301"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79876" name="Object 4"/>
          <p:cNvGraphicFramePr>
            <a:graphicFrameLocks noChangeAspect="1"/>
          </p:cNvGraphicFramePr>
          <p:nvPr/>
        </p:nvGraphicFramePr>
        <p:xfrm>
          <a:off x="2819400" y="3505200"/>
          <a:ext cx="2695575" cy="838200"/>
        </p:xfrm>
        <a:graphic>
          <a:graphicData uri="http://schemas.openxmlformats.org/presentationml/2006/ole">
            <mc:AlternateContent xmlns:mc="http://schemas.openxmlformats.org/markup-compatibility/2006">
              <mc:Choice xmlns:v="urn:schemas-microsoft-com:vml" Requires="v">
                <p:oleObj spid="_x0000_s183305" name="Equation" r:id="rId4" imgW="2692400" imgH="838200" progId="Equation.BREE4">
                  <p:embed/>
                </p:oleObj>
              </mc:Choice>
              <mc:Fallback>
                <p:oleObj name="Equation" r:id="rId4" imgW="2692400" imgH="838200" progId="Equation.BREE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505200"/>
                        <a:ext cx="2695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4"/>
          <p:cNvSpPr txBox="1">
            <a:spLocks noChangeArrowheads="1"/>
          </p:cNvSpPr>
          <p:nvPr/>
        </p:nvSpPr>
        <p:spPr bwMode="auto">
          <a:xfrm>
            <a:off x="2514600" y="4597400"/>
            <a:ext cx="3521075" cy="954088"/>
          </a:xfrm>
          <a:prstGeom prst="rect">
            <a:avLst/>
          </a:prstGeom>
          <a:noFill/>
          <a:ln w="57150" cmpd="thinThick">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defTabSz="909535" eaLnBrk="1" fontAlgn="auto" hangingPunct="1">
              <a:spcBef>
                <a:spcPts val="0"/>
              </a:spcBef>
              <a:spcAft>
                <a:spcPts val="0"/>
              </a:spcAft>
              <a:defRPr/>
            </a:pPr>
            <a:r>
              <a:rPr lang="en-US" sz="2800" b="0" kern="0" baseline="0" dirty="0" smtClean="0">
                <a:solidFill>
                  <a:srgbClr val="000000"/>
                </a:solidFill>
                <a:latin typeface="Arial" charset="0"/>
              </a:rPr>
              <a:t>Planck’s constant (h)</a:t>
            </a:r>
            <a:endParaRPr lang="en-US" sz="2800" b="0" kern="0" baseline="0" dirty="0" smtClean="0">
              <a:solidFill>
                <a:srgbClr val="000000"/>
              </a:solidFill>
              <a:latin typeface="Symbol" pitchFamily="18" charset="2"/>
            </a:endParaRPr>
          </a:p>
          <a:p>
            <a:pPr defTabSz="909535" eaLnBrk="1" fontAlgn="auto" hangingPunct="1">
              <a:spcBef>
                <a:spcPts val="0"/>
              </a:spcBef>
              <a:spcAft>
                <a:spcPts val="0"/>
              </a:spcAft>
              <a:defRPr/>
            </a:pPr>
            <a:r>
              <a:rPr lang="en-US" sz="2800" b="0" kern="0" baseline="0" dirty="0" smtClean="0">
                <a:solidFill>
                  <a:srgbClr val="000000"/>
                </a:solidFill>
                <a:latin typeface="Arial" charset="0"/>
              </a:rPr>
              <a:t>h = 6.63 x 10</a:t>
            </a:r>
            <a:r>
              <a:rPr lang="en-US" sz="2800" b="0" kern="0" dirty="0" smtClean="0">
                <a:solidFill>
                  <a:srgbClr val="000000"/>
                </a:solidFill>
                <a:latin typeface="Arial" charset="0"/>
              </a:rPr>
              <a:t>-34</a:t>
            </a:r>
            <a:r>
              <a:rPr lang="en-US" sz="2800" b="0" kern="0" baseline="0" dirty="0" smtClean="0">
                <a:solidFill>
                  <a:srgbClr val="000000"/>
                </a:solidFill>
                <a:latin typeface="Arial" charset="0"/>
              </a:rPr>
              <a:t> J</a:t>
            </a:r>
            <a:r>
              <a:rPr lang="en-US" b="0" kern="0" baseline="0" dirty="0" smtClean="0">
                <a:solidFill>
                  <a:srgbClr val="000000"/>
                </a:solidFill>
                <a:latin typeface="Arial" charset="0"/>
                <a:cs typeface="Arial" charset="0"/>
              </a:rPr>
              <a:t>•</a:t>
            </a:r>
            <a:r>
              <a:rPr lang="en-US" sz="2800" b="0" kern="0" baseline="0" dirty="0" smtClean="0">
                <a:solidFill>
                  <a:srgbClr val="000000"/>
                </a:solidFill>
                <a:latin typeface="Arial" charset="0"/>
              </a:rPr>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wipe(left)">
                                      <p:cBhvr>
                                        <p:cTn id="7" dur="500"/>
                                        <p:tgtEl>
                                          <p:spTgt spid="798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wipe(left)">
                                      <p:cBhvr>
                                        <p:cTn id="12" dur="500"/>
                                        <p:tgtEl>
                                          <p:spTgt spid="798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9876"/>
                                        </p:tgtEl>
                                        <p:attrNameLst>
                                          <p:attrName>style.visibility</p:attrName>
                                        </p:attrNameLst>
                                      </p:cBhvr>
                                      <p:to>
                                        <p:strVal val="visible"/>
                                      </p:to>
                                    </p:set>
                                    <p:animEffect transition="in" filter="wipe(left)">
                                      <p:cBhvr>
                                        <p:cTn id="17"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a:defRPr/>
            </a:pPr>
            <a:r>
              <a:rPr lang="en-US"/>
              <a:t>Copyright © Cengage Learning. All rights reserved</a:t>
            </a:r>
          </a:p>
        </p:txBody>
      </p:sp>
      <p:sp>
        <p:nvSpPr>
          <p:cNvPr id="1853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CE30962-67B8-4188-9B00-B90AFDD9E7DC}" type="slidenum">
              <a:rPr lang="en-US" altLang="en-US" sz="1000" b="0" baseline="0" smtClean="0">
                <a:latin typeface="Arial" panose="020B0604020202020204" pitchFamily="34" charset="0"/>
              </a:rPr>
              <a:pPr/>
              <a:t>13</a:t>
            </a:fld>
            <a:endParaRPr lang="en-US" altLang="en-US" sz="1000" b="0" baseline="0" smtClean="0">
              <a:latin typeface="Arial" panose="020B0604020202020204" pitchFamily="34" charset="0"/>
            </a:endParaRPr>
          </a:p>
        </p:txBody>
      </p:sp>
      <p:sp>
        <p:nvSpPr>
          <p:cNvPr id="185348" name="Rectangle 2"/>
          <p:cNvSpPr>
            <a:spLocks noGrp="1" noChangeArrowheads="1"/>
          </p:cNvSpPr>
          <p:nvPr>
            <p:ph type="title"/>
          </p:nvPr>
        </p:nvSpPr>
        <p:spPr/>
        <p:txBody>
          <a:bodyPr/>
          <a:lstStyle/>
          <a:p>
            <a:pPr eaLnBrk="1" hangingPunct="1"/>
            <a:r>
              <a:rPr lang="en-US" altLang="en-US" smtClean="0"/>
              <a:t>The Photoelectric Effect</a:t>
            </a:r>
          </a:p>
        </p:txBody>
      </p:sp>
    </p:spTree>
    <p:controls>
      <mc:AlternateContent xmlns:mc="http://schemas.openxmlformats.org/markup-compatibility/2006">
        <mc:Choice xmlns:v="urn:schemas-microsoft-com:vml" Requires="v">
          <p:control spid="185351" name="ShockwaveFlash1" r:id="rId2" imgW="6396120" imgH="4037040"/>
        </mc:Choice>
        <mc:Fallback>
          <p:control name="ShockwaveFlash1" r:id="rId2" imgW="6396120" imgH="4037040">
            <p:pic>
              <p:nvPicPr>
                <p:cNvPr id="185349" name="ShockwaveFlash1"/>
                <p:cNvPicPr preferRelativeResize="0">
                  <a:picLocks noChangeArrowheads="1" noChangeShapeType="1"/>
                </p:cNvPicPr>
                <p:nvPr/>
              </p:nvPicPr>
              <p:blipFill>
                <a:blip r:embed="rId5"/>
                <a:srcRect/>
                <a:stretch>
                  <a:fillRect/>
                </a:stretch>
              </p:blipFill>
              <p:spPr bwMode="auto">
                <a:xfrm>
                  <a:off x="1373188" y="2058988"/>
                  <a:ext cx="6396037"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1873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68D5C5F-B3AC-4FF6-9146-04C5BBB5D50D}" type="slidenum">
              <a:rPr lang="en-US" altLang="en-US" sz="1000" b="0" baseline="0" smtClean="0">
                <a:latin typeface="Arial" panose="020B0604020202020204" pitchFamily="34" charset="0"/>
              </a:rPr>
              <a:pPr/>
              <a:t>14</a:t>
            </a:fld>
            <a:endParaRPr lang="en-US" altLang="en-US" sz="1000" b="0" baseline="0" smtClean="0">
              <a:latin typeface="Arial" panose="020B0604020202020204" pitchFamily="34" charset="0"/>
            </a:endParaRPr>
          </a:p>
        </p:txBody>
      </p:sp>
      <p:sp>
        <p:nvSpPr>
          <p:cNvPr id="83970" name="Rectangle 2"/>
          <p:cNvSpPr>
            <a:spLocks noGrp="1" noChangeArrowheads="1"/>
          </p:cNvSpPr>
          <p:nvPr>
            <p:ph type="body" idx="1"/>
          </p:nvPr>
        </p:nvSpPr>
        <p:spPr>
          <a:xfrm>
            <a:off x="457200" y="1752600"/>
            <a:ext cx="8229600" cy="2398713"/>
          </a:xfrm>
        </p:spPr>
        <p:txBody>
          <a:bodyPr/>
          <a:lstStyle/>
          <a:p>
            <a:pPr eaLnBrk="1" hangingPunct="1"/>
            <a:r>
              <a:rPr lang="en-US" altLang="en-US" sz="2800" smtClean="0"/>
              <a:t>Energy has mass     </a:t>
            </a:r>
            <a:r>
              <a:rPr lang="en-US" altLang="en-US" sz="2800" i="1" smtClean="0"/>
              <a:t>E</a:t>
            </a:r>
            <a:r>
              <a:rPr lang="en-US" altLang="en-US" sz="2800" smtClean="0"/>
              <a:t> = </a:t>
            </a:r>
            <a:r>
              <a:rPr lang="en-US" altLang="en-US" sz="2800" i="1" smtClean="0"/>
              <a:t>mc</a:t>
            </a:r>
            <a:r>
              <a:rPr lang="en-US" altLang="en-US" sz="2800" baseline="30000" smtClean="0"/>
              <a:t>2</a:t>
            </a:r>
          </a:p>
          <a:p>
            <a:pPr eaLnBrk="1" hangingPunct="1"/>
            <a:r>
              <a:rPr lang="en-US" altLang="en-US" sz="2800" smtClean="0"/>
              <a:t>Dual nature of light:</a:t>
            </a:r>
          </a:p>
          <a:p>
            <a:pPr lvl="1" eaLnBrk="1" hangingPunct="1">
              <a:buFont typeface="Wingdings" panose="05000000000000000000" pitchFamily="2" charset="2"/>
              <a:buChar char="§"/>
            </a:pPr>
            <a:r>
              <a:rPr lang="en-US" altLang="en-US" sz="2800" smtClean="0"/>
              <a:t>Electromagnetic radiation (and all matter) exhibits wave properties and particulate properties.</a:t>
            </a:r>
          </a:p>
        </p:txBody>
      </p:sp>
      <p:sp>
        <p:nvSpPr>
          <p:cNvPr id="187397" name="Rectangle 3"/>
          <p:cNvSpPr>
            <a:spLocks noChangeArrowheads="1"/>
          </p:cNvSpPr>
          <p:nvPr/>
        </p:nvSpPr>
        <p:spPr bwMode="auto">
          <a:xfrm>
            <a:off x="0" y="31400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187398"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187399" name="Rectangle 5"/>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wipe(left)">
                                      <p:cBhvr>
                                        <p:cTn id="7" dur="500"/>
                                        <p:tgtEl>
                                          <p:spTgt spid="839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3970">
                                            <p:txEl>
                                              <p:pRg st="1" end="1"/>
                                            </p:txEl>
                                          </p:spTgt>
                                        </p:tgtEl>
                                        <p:attrNameLst>
                                          <p:attrName>style.visibility</p:attrName>
                                        </p:attrNameLst>
                                      </p:cBhvr>
                                      <p:to>
                                        <p:strVal val="visible"/>
                                      </p:to>
                                    </p:set>
                                    <p:animEffect transition="in" filter="wipe(left)">
                                      <p:cBhvr>
                                        <p:cTn id="12" dur="500"/>
                                        <p:tgtEl>
                                          <p:spTgt spid="839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970">
                                            <p:txEl>
                                              <p:pRg st="2" end="2"/>
                                            </p:txEl>
                                          </p:spTgt>
                                        </p:tgtEl>
                                        <p:attrNameLst>
                                          <p:attrName>style.visibility</p:attrName>
                                        </p:attrNameLst>
                                      </p:cBhvr>
                                      <p:to>
                                        <p:strVal val="visible"/>
                                      </p:to>
                                    </p:set>
                                    <p:animEffect transition="in" filter="wipe(left)">
                                      <p:cBhvr>
                                        <p:cTn id="17" dur="500"/>
                                        <p:tgtEl>
                                          <p:spTgt spid="839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894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690D6F5-A289-4C6B-8425-768924F1D7D3}" type="slidenum">
              <a:rPr lang="en-US" altLang="en-US" sz="1000" b="0" baseline="0" smtClean="0">
                <a:latin typeface="Arial" panose="020B0604020202020204" pitchFamily="34" charset="0"/>
              </a:rPr>
              <a:pPr/>
              <a:t>15</a:t>
            </a:fld>
            <a:endParaRPr lang="en-US" altLang="en-US" sz="1000" b="0" baseline="0" smtClean="0">
              <a:latin typeface="Arial" panose="020B0604020202020204" pitchFamily="34" charset="0"/>
            </a:endParaRPr>
          </a:p>
        </p:txBody>
      </p:sp>
      <p:sp>
        <p:nvSpPr>
          <p:cNvPr id="86018" name="Rectangle 2"/>
          <p:cNvSpPr>
            <a:spLocks noGrp="1" noChangeArrowheads="1"/>
          </p:cNvSpPr>
          <p:nvPr>
            <p:ph type="body" idx="1"/>
          </p:nvPr>
        </p:nvSpPr>
        <p:spPr>
          <a:xfrm>
            <a:off x="457200" y="1752600"/>
            <a:ext cx="8229600" cy="2849563"/>
          </a:xfrm>
        </p:spPr>
        <p:txBody>
          <a:bodyPr/>
          <a:lstStyle/>
          <a:p>
            <a:pPr eaLnBrk="1" hangingPunct="1"/>
            <a:r>
              <a:rPr lang="en-US" altLang="en-US" sz="2800" smtClean="0"/>
              <a:t>Continuous spectrum (when white light is passed through a prism) – contains all the wavelengths of visible light</a:t>
            </a:r>
          </a:p>
          <a:p>
            <a:pPr eaLnBrk="1" hangingPunct="1"/>
            <a:r>
              <a:rPr lang="en-US" altLang="en-US" sz="2800" smtClean="0"/>
              <a:t>Line spectrum – each line corresponds to a discrete wavelength:</a:t>
            </a:r>
          </a:p>
          <a:p>
            <a:pPr lvl="1" eaLnBrk="1" hangingPunct="1">
              <a:buFont typeface="Wingdings" panose="05000000000000000000" pitchFamily="2" charset="2"/>
              <a:buChar char="§"/>
            </a:pPr>
            <a:r>
              <a:rPr lang="en-US" altLang="en-US" sz="2800" smtClean="0"/>
              <a:t>Hydrogen emission spectrum</a:t>
            </a:r>
          </a:p>
        </p:txBody>
      </p:sp>
      <p:sp>
        <p:nvSpPr>
          <p:cNvPr id="18944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wipe(left)">
                                      <p:cBhvr>
                                        <p:cTn id="7" dur="500"/>
                                        <p:tgtEl>
                                          <p:spTgt spid="860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8">
                                            <p:txEl>
                                              <p:pRg st="1" end="1"/>
                                            </p:txEl>
                                          </p:spTgt>
                                        </p:tgtEl>
                                        <p:attrNameLst>
                                          <p:attrName>style.visibility</p:attrName>
                                        </p:attrNameLst>
                                      </p:cBhvr>
                                      <p:to>
                                        <p:strVal val="visible"/>
                                      </p:to>
                                    </p:set>
                                    <p:animEffect transition="in" filter="wipe(left)">
                                      <p:cBhvr>
                                        <p:cTn id="12" dur="500"/>
                                        <p:tgtEl>
                                          <p:spTgt spid="860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8">
                                            <p:txEl>
                                              <p:pRg st="2" end="2"/>
                                            </p:txEl>
                                          </p:spTgt>
                                        </p:tgtEl>
                                        <p:attrNameLst>
                                          <p:attrName>style.visibility</p:attrName>
                                        </p:attrNameLst>
                                      </p:cBhvr>
                                      <p:to>
                                        <p:strVal val="visible"/>
                                      </p:to>
                                    </p:set>
                                    <p:animEffect transition="in" filter="wipe(left)">
                                      <p:cBhvr>
                                        <p:cTn id="17" dur="500"/>
                                        <p:tgtEl>
                                          <p:spTgt spid="86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914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C1B6E51-510C-414B-B3C8-74253ECF83D6}" type="slidenum">
              <a:rPr lang="en-US" altLang="en-US" sz="1000" b="0" baseline="0" smtClean="0">
                <a:latin typeface="Arial" panose="020B0604020202020204" pitchFamily="34" charset="0"/>
              </a:rPr>
              <a:pPr/>
              <a:t>16</a:t>
            </a:fld>
            <a:endParaRPr lang="en-US" altLang="en-US" sz="1000" b="0" baseline="0" smtClean="0">
              <a:latin typeface="Arial" panose="020B0604020202020204" pitchFamily="34" charset="0"/>
            </a:endParaRPr>
          </a:p>
        </p:txBody>
      </p:sp>
      <p:sp>
        <p:nvSpPr>
          <p:cNvPr id="191492" name="Rectangle 2"/>
          <p:cNvSpPr>
            <a:spLocks noGrp="1" noChangeArrowheads="1"/>
          </p:cNvSpPr>
          <p:nvPr>
            <p:ph type="title"/>
          </p:nvPr>
        </p:nvSpPr>
        <p:spPr/>
        <p:txBody>
          <a:bodyPr/>
          <a:lstStyle/>
          <a:p>
            <a:pPr eaLnBrk="1" hangingPunct="1"/>
            <a:r>
              <a:rPr lang="en-US" altLang="en-US" smtClean="0"/>
              <a:t>Refraction of White Light</a:t>
            </a:r>
          </a:p>
        </p:txBody>
      </p:sp>
      <p:sp>
        <p:nvSpPr>
          <p:cNvPr id="191493"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191496" name="ShockwaveFlash1" r:id="rId2" imgW="6402240" imgH="4040280"/>
        </mc:Choice>
        <mc:Fallback>
          <p:control name="ShockwaveFlash1" r:id="rId2" imgW="6402240" imgH="4040280">
            <p:pic>
              <p:nvPicPr>
                <p:cNvPr id="191494" name="ShockwaveFlash1"/>
                <p:cNvPicPr preferRelativeResize="0">
                  <a:picLocks noChangeArrowheads="1" noChangeShapeType="1"/>
                </p:cNvPicPr>
                <p:nvPr/>
              </p:nvPicPr>
              <p:blipFill>
                <a:blip r:embed="rId5"/>
                <a:srcRect/>
                <a:stretch>
                  <a:fillRect/>
                </a:stretch>
              </p:blipFill>
              <p:spPr bwMode="auto">
                <a:xfrm>
                  <a:off x="1370013" y="2132013"/>
                  <a:ext cx="6402387" cy="40401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a:defRPr/>
            </a:pPr>
            <a:r>
              <a:rPr lang="en-US"/>
              <a:t>Copyright © Cengage Learning. All rights reserved</a:t>
            </a:r>
          </a:p>
        </p:txBody>
      </p:sp>
      <p:sp>
        <p:nvSpPr>
          <p:cNvPr id="1935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B56051A-E1E7-4B9A-9DE0-AC7AFD178D87}" type="slidenum">
              <a:rPr lang="en-US" altLang="en-US" sz="1000" b="0" baseline="0" smtClean="0">
                <a:latin typeface="Arial" panose="020B0604020202020204" pitchFamily="34" charset="0"/>
              </a:rPr>
              <a:pPr/>
              <a:t>17</a:t>
            </a:fld>
            <a:endParaRPr lang="en-US" altLang="en-US" sz="1000" b="0" baseline="0" smtClean="0">
              <a:latin typeface="Arial" panose="020B0604020202020204" pitchFamily="34" charset="0"/>
            </a:endParaRPr>
          </a:p>
        </p:txBody>
      </p:sp>
      <p:sp>
        <p:nvSpPr>
          <p:cNvPr id="193540" name="Rectangle 2"/>
          <p:cNvSpPr>
            <a:spLocks noGrp="1" noChangeArrowheads="1"/>
          </p:cNvSpPr>
          <p:nvPr>
            <p:ph type="title"/>
          </p:nvPr>
        </p:nvSpPr>
        <p:spPr/>
        <p:txBody>
          <a:bodyPr/>
          <a:lstStyle/>
          <a:p>
            <a:pPr eaLnBrk="1" hangingPunct="1"/>
            <a:r>
              <a:rPr lang="en-US" altLang="en-US" smtClean="0"/>
              <a:t>The Line Spectrum of Hydrogen</a:t>
            </a:r>
          </a:p>
        </p:txBody>
      </p:sp>
    </p:spTree>
    <p:controls>
      <mc:AlternateContent xmlns:mc="http://schemas.openxmlformats.org/markup-compatibility/2006">
        <mc:Choice xmlns:v="urn:schemas-microsoft-com:vml" Requires="v">
          <p:control spid="193543" name="ShockwaveFlash1" r:id="rId2" imgW="6397560" imgH="4040280"/>
        </mc:Choice>
        <mc:Fallback>
          <p:control name="ShockwaveFlash1" r:id="rId2" imgW="6397560" imgH="4040280">
            <p:pic>
              <p:nvPicPr>
                <p:cNvPr id="193541" name="ShockwaveFlash1"/>
                <p:cNvPicPr preferRelativeResize="0">
                  <a:picLocks noChangeArrowheads="1" noChangeShapeType="1"/>
                </p:cNvPicPr>
                <p:nvPr/>
              </p:nvPicPr>
              <p:blipFill>
                <a:blip r:embed="rId5"/>
                <a:srcRect/>
                <a:stretch>
                  <a:fillRect/>
                </a:stretch>
              </p:blipFill>
              <p:spPr bwMode="auto">
                <a:xfrm>
                  <a:off x="1449388" y="2132013"/>
                  <a:ext cx="6397625" cy="40401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Copyright © Cengage Learning. All rights reserved</a:t>
            </a:r>
          </a:p>
        </p:txBody>
      </p:sp>
      <p:sp>
        <p:nvSpPr>
          <p:cNvPr id="195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D3F9AAB-F7DE-4C0E-9E4C-CEB39B0FBA70}" type="slidenum">
              <a:rPr lang="en-US" altLang="en-US" sz="1000" b="0" baseline="0" smtClean="0">
                <a:latin typeface="Arial" panose="020B0604020202020204" pitchFamily="34" charset="0"/>
              </a:rPr>
              <a:pPr/>
              <a:t>18</a:t>
            </a:fld>
            <a:endParaRPr lang="en-US" altLang="en-US" sz="1000" b="0" baseline="0" smtClean="0">
              <a:latin typeface="Arial" panose="020B0604020202020204" pitchFamily="34" charset="0"/>
            </a:endParaRPr>
          </a:p>
        </p:txBody>
      </p:sp>
      <p:sp>
        <p:nvSpPr>
          <p:cNvPr id="92162" name="Rectangle 2"/>
          <p:cNvSpPr>
            <a:spLocks noGrp="1" noChangeArrowheads="1"/>
          </p:cNvSpPr>
          <p:nvPr>
            <p:ph type="title"/>
          </p:nvPr>
        </p:nvSpPr>
        <p:spPr/>
        <p:txBody>
          <a:bodyPr/>
          <a:lstStyle/>
          <a:p>
            <a:pPr eaLnBrk="1" hangingPunct="1"/>
            <a:r>
              <a:rPr lang="en-US" altLang="en-US" smtClean="0"/>
              <a:t>Significance</a:t>
            </a:r>
          </a:p>
        </p:txBody>
      </p:sp>
      <p:sp>
        <p:nvSpPr>
          <p:cNvPr id="92163" name="Rectangle 3"/>
          <p:cNvSpPr>
            <a:spLocks noGrp="1" noChangeArrowheads="1"/>
          </p:cNvSpPr>
          <p:nvPr>
            <p:ph type="body" idx="1"/>
          </p:nvPr>
        </p:nvSpPr>
        <p:spPr>
          <a:xfrm>
            <a:off x="457200" y="1752600"/>
            <a:ext cx="8229600" cy="1901825"/>
          </a:xfrm>
        </p:spPr>
        <p:txBody>
          <a:bodyPr/>
          <a:lstStyle/>
          <a:p>
            <a:pPr eaLnBrk="1" hangingPunct="1"/>
            <a:r>
              <a:rPr lang="en-US" altLang="en-US" sz="2800" smtClean="0"/>
              <a:t>Only certain energies are allowed for the electron in the hydrogen atom.</a:t>
            </a:r>
          </a:p>
          <a:p>
            <a:pPr eaLnBrk="1" hangingPunct="1"/>
            <a:r>
              <a:rPr lang="en-US" altLang="en-US" sz="2800" smtClean="0"/>
              <a:t>Energy of the electron in the hydrogen atom is quantized.</a:t>
            </a:r>
            <a:endParaRPr lang="el-GR" altLang="en-US" sz="2800" smtClean="0"/>
          </a:p>
        </p:txBody>
      </p:sp>
      <p:sp>
        <p:nvSpPr>
          <p:cNvPr id="195590" name="Rectangle 4"/>
          <p:cNvSpPr>
            <a:spLocks noChangeArrowheads="1"/>
          </p:cNvSpPr>
          <p:nvPr/>
        </p:nvSpPr>
        <p:spPr bwMode="auto">
          <a:xfrm>
            <a:off x="0" y="31400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195591" name="Rectangle 5"/>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195592" name="Rectangle 6"/>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left)">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Effect transition="in" filter="wipe(left)">
                                      <p:cBhvr>
                                        <p:cTn id="12" dur="500"/>
                                        <p:tgtEl>
                                          <p:spTgt spid="921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163">
                                            <p:txEl>
                                              <p:pRg st="1" end="1"/>
                                            </p:txEl>
                                          </p:spTgt>
                                        </p:tgtEl>
                                        <p:attrNameLst>
                                          <p:attrName>style.visibility</p:attrName>
                                        </p:attrNameLst>
                                      </p:cBhvr>
                                      <p:to>
                                        <p:strVal val="visible"/>
                                      </p:to>
                                    </p:set>
                                    <p:animEffect transition="in" filter="wipe(left)">
                                      <p:cBhvr>
                                        <p:cTn id="17" dur="500"/>
                                        <p:tgtEl>
                                          <p:spTgt spid="92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utoUpdateAnimBg="0"/>
      <p:bldP spid="9216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1976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5B39DB8-F58E-41ED-AC30-EDF87B5CDC69}" type="slidenum">
              <a:rPr lang="en-US" altLang="en-US" sz="1000" b="0" baseline="0" smtClean="0">
                <a:latin typeface="Arial" panose="020B0604020202020204" pitchFamily="34" charset="0"/>
              </a:rPr>
              <a:pPr/>
              <a:t>19</a:t>
            </a:fld>
            <a:endParaRPr lang="en-US" altLang="en-US" sz="1000" b="0" baseline="0" smtClean="0">
              <a:latin typeface="Arial" panose="020B0604020202020204" pitchFamily="34" charset="0"/>
            </a:endParaRPr>
          </a:p>
        </p:txBody>
      </p:sp>
      <p:sp>
        <p:nvSpPr>
          <p:cNvPr id="94210" name="Rectangle 2"/>
          <p:cNvSpPr>
            <a:spLocks noGrp="1" noChangeArrowheads="1"/>
          </p:cNvSpPr>
          <p:nvPr>
            <p:ph type="title"/>
          </p:nvPr>
        </p:nvSpPr>
        <p:spPr>
          <a:xfrm>
            <a:off x="1524000" y="1143000"/>
            <a:ext cx="7162800" cy="533400"/>
          </a:xfrm>
        </p:spPr>
        <p:txBody>
          <a:bodyPr/>
          <a:lstStyle/>
          <a:p>
            <a:pPr eaLnBrk="1" hangingPunct="1"/>
            <a:r>
              <a:rPr lang="en-US" altLang="en-US" smtClean="0"/>
              <a:t>Concept Check</a:t>
            </a:r>
          </a:p>
        </p:txBody>
      </p:sp>
      <p:sp>
        <p:nvSpPr>
          <p:cNvPr id="94211" name="Rectangle 3"/>
          <p:cNvSpPr>
            <a:spLocks noGrp="1" noChangeArrowheads="1"/>
          </p:cNvSpPr>
          <p:nvPr>
            <p:ph type="body" idx="1"/>
          </p:nvPr>
        </p:nvSpPr>
        <p:spPr>
          <a:xfrm>
            <a:off x="228600" y="2133600"/>
            <a:ext cx="8229600" cy="2419350"/>
          </a:xfrm>
        </p:spPr>
        <p:txBody>
          <a:bodyPr/>
          <a:lstStyle/>
          <a:p>
            <a:pPr marL="741363" indent="1588" eaLnBrk="1" hangingPunct="1">
              <a:buFontTx/>
              <a:buNone/>
            </a:pPr>
            <a:r>
              <a:rPr lang="en-US" altLang="en-US" sz="2800" smtClean="0"/>
              <a:t>Why is it significant that the color emitted from the hydrogen emission spectrum is </a:t>
            </a:r>
            <a:r>
              <a:rPr lang="en-US" altLang="en-US" sz="2800" smtClean="0">
                <a:solidFill>
                  <a:srgbClr val="0000FF"/>
                </a:solidFill>
              </a:rPr>
              <a:t>not white</a:t>
            </a:r>
            <a:r>
              <a:rPr lang="en-US" altLang="en-US" sz="2800" smtClean="0"/>
              <a:t>?</a:t>
            </a:r>
          </a:p>
          <a:p>
            <a:pPr marL="741363" indent="1588" eaLnBrk="1" hangingPunct="1">
              <a:buFontTx/>
              <a:buNone/>
            </a:pPr>
            <a:endParaRPr lang="en-US" altLang="en-US" sz="2800" smtClean="0"/>
          </a:p>
          <a:p>
            <a:pPr marL="741363" indent="1588" eaLnBrk="1" hangingPunct="1">
              <a:buFontTx/>
              <a:buNone/>
            </a:pPr>
            <a:r>
              <a:rPr lang="en-US" altLang="en-US" sz="2800" smtClean="0"/>
              <a:t>How does the emission spectrum support the idea of </a:t>
            </a:r>
            <a:r>
              <a:rPr lang="en-US" altLang="en-US" sz="2800" smtClean="0">
                <a:solidFill>
                  <a:srgbClr val="0000FF"/>
                </a:solidFill>
              </a:rPr>
              <a:t>quantized</a:t>
            </a:r>
            <a:r>
              <a:rPr lang="en-US" altLang="en-US" sz="2800" smtClean="0"/>
              <a:t> energy levels?</a:t>
            </a:r>
          </a:p>
        </p:txBody>
      </p:sp>
      <p:pic>
        <p:nvPicPr>
          <p:cNvPr id="197638"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wipe(left)">
                                      <p:cBhvr>
                                        <p:cTn id="7" dur="500"/>
                                        <p:tgtEl>
                                          <p:spTgt spid="94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Effect transition="in" filter="wipe(left)">
                                      <p:cBhvr>
                                        <p:cTn id="12" dur="500"/>
                                        <p:tgtEl>
                                          <p:spTgt spid="942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wipe(left)">
                                      <p:cBhvr>
                                        <p:cTn id="17" dur="500"/>
                                        <p:tgtEl>
                                          <p:spTgt spid="94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utoUpdateAnimBg="0"/>
      <p:bldP spid="942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a:defRPr/>
            </a:pPr>
            <a:r>
              <a:rPr lang="en-US"/>
              <a:t>Copyright © Cengage Learning. All rights reserved</a:t>
            </a:r>
          </a:p>
        </p:txBody>
      </p:sp>
      <p:sp>
        <p:nvSpPr>
          <p:cNvPr id="164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55FF1C7-4FAB-4DC1-A3CF-BC75E48883D7}" type="slidenum">
              <a:rPr lang="en-US" altLang="en-US" sz="1000" b="0" baseline="0" smtClean="0">
                <a:latin typeface="Arial" panose="020B0604020202020204" pitchFamily="34" charset="0"/>
              </a:rPr>
              <a:pPr/>
              <a:t>2</a:t>
            </a:fld>
            <a:endParaRPr lang="en-US" altLang="en-US" sz="1000" b="0" baseline="0" smtClean="0">
              <a:latin typeface="Arial" panose="020B0604020202020204" pitchFamily="34" charset="0"/>
            </a:endParaRPr>
          </a:p>
        </p:txBody>
      </p:sp>
      <p:sp>
        <p:nvSpPr>
          <p:cNvPr id="164868" name="Rectangle 3"/>
          <p:cNvSpPr>
            <a:spLocks noGrp="1" noChangeArrowheads="1"/>
          </p:cNvSpPr>
          <p:nvPr>
            <p:ph type="body" idx="1"/>
          </p:nvPr>
        </p:nvSpPr>
        <p:spPr>
          <a:xfrm>
            <a:off x="457200" y="990600"/>
            <a:ext cx="8229600" cy="6118225"/>
          </a:xfrm>
        </p:spPr>
        <p:txBody>
          <a:bodyPr/>
          <a:lstStyle/>
          <a:p>
            <a:pPr marL="965200" indent="-965200" eaLnBrk="1" hangingPunct="1">
              <a:buFontTx/>
              <a:buNone/>
            </a:pPr>
            <a:r>
              <a:rPr lang="en-US" altLang="en-US" sz="2200" smtClean="0">
                <a:hlinkClick r:id="rId2" action="ppaction://hlinksldjump"/>
              </a:rPr>
              <a:t>7.1 	Electromagnetic Radiation</a:t>
            </a:r>
            <a:endParaRPr lang="en-US" altLang="en-US" sz="2200" smtClean="0"/>
          </a:p>
          <a:p>
            <a:pPr marL="965200" indent="-965200" eaLnBrk="1" hangingPunct="1">
              <a:buFontTx/>
              <a:buNone/>
            </a:pPr>
            <a:r>
              <a:rPr lang="en-US" altLang="en-US" sz="2200" smtClean="0">
                <a:hlinkClick r:id="rId3" action="ppaction://hlinksldjump"/>
              </a:rPr>
              <a:t>7.2 	The Nature of Matter</a:t>
            </a:r>
            <a:endParaRPr lang="en-US" altLang="en-US" sz="2200" smtClean="0"/>
          </a:p>
          <a:p>
            <a:pPr marL="965200" indent="-965200" eaLnBrk="1" hangingPunct="1">
              <a:buFontTx/>
              <a:buNone/>
            </a:pPr>
            <a:r>
              <a:rPr lang="en-US" altLang="en-US" sz="2200" smtClean="0">
                <a:hlinkClick r:id="rId4" action="ppaction://hlinksldjump"/>
              </a:rPr>
              <a:t>7.3 	The Atomic Spectrum of Hydrogen</a:t>
            </a:r>
            <a:endParaRPr lang="en-US" altLang="en-US" sz="2200" smtClean="0"/>
          </a:p>
          <a:p>
            <a:pPr marL="965200" indent="-965200" eaLnBrk="1" hangingPunct="1">
              <a:buFontTx/>
              <a:buNone/>
            </a:pPr>
            <a:r>
              <a:rPr lang="en-US" altLang="en-US" sz="2200" smtClean="0">
                <a:hlinkClick r:id="rId5" action="ppaction://hlinksldjump"/>
              </a:rPr>
              <a:t>7.4 	The Bohr Model</a:t>
            </a:r>
            <a:endParaRPr lang="en-US" altLang="en-US" sz="2200" smtClean="0"/>
          </a:p>
          <a:p>
            <a:pPr marL="965200" indent="-965200" eaLnBrk="1" hangingPunct="1">
              <a:buFontTx/>
              <a:buNone/>
            </a:pPr>
            <a:r>
              <a:rPr lang="en-US" altLang="en-US" sz="2200" smtClean="0">
                <a:hlinkClick r:id="rId6" action="ppaction://hlinksldjump"/>
              </a:rPr>
              <a:t>7.5 	The Quantum Mechanical Model of the Atom</a:t>
            </a:r>
            <a:endParaRPr lang="en-US" altLang="en-US" sz="2200" smtClean="0"/>
          </a:p>
          <a:p>
            <a:pPr marL="965200" indent="-965200" eaLnBrk="1" hangingPunct="1">
              <a:buFontTx/>
              <a:buNone/>
            </a:pPr>
            <a:r>
              <a:rPr lang="en-US" altLang="en-US" sz="2200" smtClean="0">
                <a:hlinkClick r:id="rId7" action="ppaction://hlinksldjump"/>
              </a:rPr>
              <a:t>7.7	Orbital Shapes and Energies</a:t>
            </a:r>
            <a:endParaRPr lang="en-US" altLang="en-US" sz="2200" smtClean="0"/>
          </a:p>
          <a:p>
            <a:pPr marL="965200" indent="-965200" eaLnBrk="1" hangingPunct="1">
              <a:buFontTx/>
              <a:buNone/>
            </a:pPr>
            <a:r>
              <a:rPr lang="en-US" altLang="en-US" sz="2200" smtClean="0">
                <a:hlinkClick r:id="rId8" action="ppaction://hlinksldjump"/>
              </a:rPr>
              <a:t>7.8	Electron Spin and the Pauli Principle</a:t>
            </a:r>
            <a:endParaRPr lang="en-US" altLang="en-US" sz="2200" smtClean="0"/>
          </a:p>
          <a:p>
            <a:pPr marL="965200" indent="-965200" eaLnBrk="1" hangingPunct="1">
              <a:buFontTx/>
              <a:buNone/>
            </a:pPr>
            <a:r>
              <a:rPr lang="en-US" altLang="en-US" sz="2200" smtClean="0">
                <a:hlinkClick r:id="rId9" action="ppaction://hlinksldjump"/>
              </a:rPr>
              <a:t>7.10	The History of the Periodic Table</a:t>
            </a:r>
            <a:endParaRPr lang="en-US" altLang="en-US" sz="2200" smtClean="0"/>
          </a:p>
          <a:p>
            <a:pPr marL="965200" indent="-965200" eaLnBrk="1" hangingPunct="1">
              <a:buFontTx/>
              <a:buNone/>
            </a:pPr>
            <a:r>
              <a:rPr lang="en-US" altLang="en-US" sz="2200" smtClean="0">
                <a:hlinkClick r:id="rId10" action="ppaction://hlinksldjump"/>
              </a:rPr>
              <a:t>7.11	The Aufbau Principle and the Periodic Table</a:t>
            </a:r>
            <a:endParaRPr lang="en-US" altLang="en-US" sz="2200" smtClean="0"/>
          </a:p>
          <a:p>
            <a:pPr marL="965200" indent="-965200" eaLnBrk="1" hangingPunct="1">
              <a:buFontTx/>
              <a:buNone/>
            </a:pPr>
            <a:r>
              <a:rPr lang="en-US" altLang="en-US" sz="2200" smtClean="0">
                <a:hlinkClick r:id="rId11" action="ppaction://hlinksldjump"/>
              </a:rPr>
              <a:t>7.12	Periodic Trends in Atomic Properties</a:t>
            </a:r>
            <a:endParaRPr lang="en-US" altLang="en-US" sz="2200" smtClean="0"/>
          </a:p>
          <a:p>
            <a:pPr marL="965200" indent="-965200" eaLnBrk="1" hangingPunct="1">
              <a:buFontTx/>
              <a:buNone/>
            </a:pPr>
            <a:r>
              <a:rPr lang="en-US" altLang="en-US" sz="2200" smtClean="0">
                <a:hlinkClick r:id="rId12" action="ppaction://hlinksldjump"/>
              </a:rPr>
              <a:t>7.13	The Properties of a Group: The Alkali Metals</a:t>
            </a:r>
            <a:endParaRPr lang="en-US" altLang="en-US" sz="2200" smtClean="0"/>
          </a:p>
          <a:p>
            <a:pPr marL="965200" indent="-965200" eaLnBrk="1" hangingPunct="1">
              <a:buFontTx/>
              <a:buNone/>
            </a:pPr>
            <a:r>
              <a:rPr lang="en-US" altLang="en-US" sz="2200" smtClean="0">
                <a:hlinkClick r:id="rId13" action="ppaction://hlinksldjump"/>
              </a:rPr>
              <a:t>8.2  	Electronegativity</a:t>
            </a:r>
            <a:endParaRPr lang="en-US" altLang="en-US" sz="2200" smtClean="0"/>
          </a:p>
          <a:p>
            <a:pPr marL="965200" indent="-965200" eaLnBrk="1" hangingPunct="1">
              <a:buFontTx/>
              <a:buNone/>
            </a:pPr>
            <a:r>
              <a:rPr lang="en-US" altLang="en-US" sz="2200" smtClean="0">
                <a:hlinkClick r:id="rId6" action="ppaction://hlinksldjump"/>
              </a:rPr>
              <a:t>8.4 	Ions: Electron Configurations and Sizes</a:t>
            </a:r>
            <a:endParaRPr lang="en-US" altLang="en-US" sz="2200" smtClean="0"/>
          </a:p>
          <a:p>
            <a:pPr marL="965200" indent="-965200" eaLnBrk="1" hangingPunct="1">
              <a:buFontTx/>
              <a:buNone/>
            </a:pPr>
            <a:endParaRPr lang="en-US" altLang="en-US" sz="2200" smtClean="0"/>
          </a:p>
          <a:p>
            <a:pPr marL="965200" indent="-965200" eaLnBrk="1" hangingPunct="1">
              <a:buFontTx/>
              <a:buNone/>
            </a:pPr>
            <a:endParaRPr lang="en-US" altLang="en-US" sz="2200" smtClean="0"/>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1996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411A787-728F-4378-977D-BF2D32E13E78}" type="slidenum">
              <a:rPr lang="en-US" altLang="en-US" sz="1000" b="0" baseline="0" smtClean="0">
                <a:latin typeface="Arial" panose="020B0604020202020204" pitchFamily="34" charset="0"/>
              </a:rPr>
              <a:pPr/>
              <a:t>20</a:t>
            </a:fld>
            <a:endParaRPr lang="en-US" altLang="en-US" sz="1000" b="0" baseline="0" smtClean="0">
              <a:latin typeface="Arial" panose="020B0604020202020204" pitchFamily="34" charset="0"/>
            </a:endParaRPr>
          </a:p>
        </p:txBody>
      </p:sp>
      <p:sp>
        <p:nvSpPr>
          <p:cNvPr id="108546" name="Rectangle 2"/>
          <p:cNvSpPr>
            <a:spLocks noGrp="1" noChangeArrowheads="1"/>
          </p:cNvSpPr>
          <p:nvPr>
            <p:ph type="body" idx="1"/>
          </p:nvPr>
        </p:nvSpPr>
        <p:spPr>
          <a:xfrm>
            <a:off x="457200" y="1752600"/>
            <a:ext cx="7620000" cy="4229100"/>
          </a:xfrm>
        </p:spPr>
        <p:txBody>
          <a:bodyPr/>
          <a:lstStyle/>
          <a:p>
            <a:pPr eaLnBrk="1" hangingPunct="1"/>
            <a:r>
              <a:rPr lang="en-US" altLang="en-US" sz="2800" smtClean="0"/>
              <a:t>Electron in a hydrogen atom moves around the nucleus only in certain allowed circular orbits.</a:t>
            </a:r>
          </a:p>
          <a:p>
            <a:pPr eaLnBrk="1" hangingPunct="1"/>
            <a:r>
              <a:rPr lang="en-US" altLang="en-US" sz="2800" smtClean="0"/>
              <a:t>Bohr’s model gave hydrogen atom energy levels consistent with the hydrogen emission spectrum.</a:t>
            </a:r>
          </a:p>
          <a:p>
            <a:pPr eaLnBrk="1" hangingPunct="1"/>
            <a:r>
              <a:rPr lang="en-US" altLang="en-US" sz="2800" smtClean="0"/>
              <a:t>Ground state – lowest possible energy state (</a:t>
            </a:r>
            <a:r>
              <a:rPr lang="en-US" altLang="en-US" sz="2800" i="1" smtClean="0"/>
              <a:t>n</a:t>
            </a:r>
            <a:r>
              <a:rPr lang="en-US" altLang="en-US" sz="2800" smtClean="0"/>
              <a:t> = 1)</a:t>
            </a:r>
          </a:p>
          <a:p>
            <a:pPr eaLnBrk="1" hangingPunct="1"/>
            <a:endParaRPr lang="en-US" altLang="en-US" sz="2800" smtClean="0"/>
          </a:p>
        </p:txBody>
      </p:sp>
      <p:sp>
        <p:nvSpPr>
          <p:cNvPr id="19968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19968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wipe(left)">
                                      <p:cBhvr>
                                        <p:cTn id="7" dur="500"/>
                                        <p:tgtEl>
                                          <p:spTgt spid="1085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546">
                                            <p:txEl>
                                              <p:pRg st="1" end="1"/>
                                            </p:txEl>
                                          </p:spTgt>
                                        </p:tgtEl>
                                        <p:attrNameLst>
                                          <p:attrName>style.visibility</p:attrName>
                                        </p:attrNameLst>
                                      </p:cBhvr>
                                      <p:to>
                                        <p:strVal val="visible"/>
                                      </p:to>
                                    </p:set>
                                    <p:animEffect transition="in" filter="wipe(left)">
                                      <p:cBhvr>
                                        <p:cTn id="12" dur="500"/>
                                        <p:tgtEl>
                                          <p:spTgt spid="1085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6">
                                            <p:txEl>
                                              <p:pRg st="2" end="2"/>
                                            </p:txEl>
                                          </p:spTgt>
                                        </p:tgtEl>
                                        <p:attrNameLst>
                                          <p:attrName>style.visibility</p:attrName>
                                        </p:attrNameLst>
                                      </p:cBhvr>
                                      <p:to>
                                        <p:strVal val="visible"/>
                                      </p:to>
                                    </p:set>
                                    <p:animEffect transition="in" filter="wipe(left)">
                                      <p:cBhvr>
                                        <p:cTn id="17" dur="500"/>
                                        <p:tgtEl>
                                          <p:spTgt spid="1085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017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A31E61D-5A9C-4D19-8DAB-B2A94252D017}" type="slidenum">
              <a:rPr lang="en-US" altLang="en-US" sz="1000" b="0" baseline="0" smtClean="0">
                <a:latin typeface="Arial" panose="020B0604020202020204" pitchFamily="34" charset="0"/>
              </a:rPr>
              <a:pPr/>
              <a:t>21</a:t>
            </a:fld>
            <a:endParaRPr lang="en-US" altLang="en-US" sz="1000" b="0" baseline="0" smtClean="0">
              <a:latin typeface="Arial" panose="020B0604020202020204" pitchFamily="34" charset="0"/>
            </a:endParaRPr>
          </a:p>
        </p:txBody>
      </p:sp>
      <p:sp>
        <p:nvSpPr>
          <p:cNvPr id="201732" name="Rectangle 2"/>
          <p:cNvSpPr>
            <a:spLocks noGrp="1" noChangeArrowheads="1"/>
          </p:cNvSpPr>
          <p:nvPr>
            <p:ph type="title"/>
          </p:nvPr>
        </p:nvSpPr>
        <p:spPr>
          <a:xfrm>
            <a:off x="457200" y="1143000"/>
            <a:ext cx="3200400" cy="3810000"/>
          </a:xfrm>
        </p:spPr>
        <p:txBody>
          <a:bodyPr/>
          <a:lstStyle/>
          <a:p>
            <a:pPr eaLnBrk="1" hangingPunct="1"/>
            <a:r>
              <a:rPr lang="en-US" altLang="en-US" smtClean="0"/>
              <a:t>Electronic Transitions in the Bohr Model for the Hydrogen Atom</a:t>
            </a:r>
            <a:br>
              <a:rPr lang="en-US" altLang="en-US" smtClean="0"/>
            </a:br>
            <a:r>
              <a:rPr lang="en-US" altLang="en-US" smtClean="0"/>
              <a:t/>
            </a:r>
            <a:br>
              <a:rPr lang="en-US" altLang="en-US" smtClean="0"/>
            </a:br>
            <a:r>
              <a:rPr lang="en-US" altLang="en-US" sz="2000" smtClean="0"/>
              <a:t>a) An Energy-Level Diagram for Electronic Transitions</a:t>
            </a:r>
          </a:p>
        </p:txBody>
      </p:sp>
      <p:sp>
        <p:nvSpPr>
          <p:cNvPr id="201733"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01734" name="Picture 4" descr="ch07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752600"/>
            <a:ext cx="4673600" cy="4800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037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76D1F05-1E8A-4119-B342-4F22F38E14C3}" type="slidenum">
              <a:rPr lang="en-US" altLang="en-US" sz="1000" b="0" baseline="0" smtClean="0">
                <a:latin typeface="Arial" panose="020B0604020202020204" pitchFamily="34" charset="0"/>
              </a:rPr>
              <a:pPr/>
              <a:t>22</a:t>
            </a:fld>
            <a:endParaRPr lang="en-US" altLang="en-US" sz="1000" b="0" baseline="0" smtClean="0">
              <a:latin typeface="Arial" panose="020B0604020202020204" pitchFamily="34" charset="0"/>
            </a:endParaRPr>
          </a:p>
        </p:txBody>
      </p:sp>
      <p:sp>
        <p:nvSpPr>
          <p:cNvPr id="203780" name="Rectangle 2"/>
          <p:cNvSpPr>
            <a:spLocks noGrp="1" noChangeArrowheads="1"/>
          </p:cNvSpPr>
          <p:nvPr>
            <p:ph type="title"/>
          </p:nvPr>
        </p:nvSpPr>
        <p:spPr>
          <a:xfrm>
            <a:off x="457200" y="1143000"/>
            <a:ext cx="3200400" cy="3810000"/>
          </a:xfrm>
        </p:spPr>
        <p:txBody>
          <a:bodyPr/>
          <a:lstStyle/>
          <a:p>
            <a:pPr eaLnBrk="1" hangingPunct="1"/>
            <a:r>
              <a:rPr lang="en-US" altLang="en-US" smtClean="0"/>
              <a:t>Electronic Transitions in the Bohr Model for the Hydrogen Atom</a:t>
            </a:r>
            <a:br>
              <a:rPr lang="en-US" altLang="en-US" smtClean="0"/>
            </a:br>
            <a:r>
              <a:rPr lang="en-US" altLang="en-US" smtClean="0"/>
              <a:t/>
            </a:r>
            <a:br>
              <a:rPr lang="en-US" altLang="en-US" smtClean="0"/>
            </a:br>
            <a:r>
              <a:rPr lang="en-US" altLang="en-US" sz="2000" smtClean="0"/>
              <a:t>b) An Orbit-Transition Diagram, Which Accounts for the Experimental Spectrum</a:t>
            </a:r>
          </a:p>
        </p:txBody>
      </p:sp>
      <p:sp>
        <p:nvSpPr>
          <p:cNvPr id="203781"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037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95400"/>
            <a:ext cx="4491038" cy="4905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058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F14FD8BD-79C0-4A43-9A7B-B33A17371F4B}" type="slidenum">
              <a:rPr lang="en-US" altLang="en-US" sz="1000" b="0" baseline="0" smtClean="0">
                <a:latin typeface="Arial" panose="020B0604020202020204" pitchFamily="34" charset="0"/>
              </a:rPr>
              <a:pPr/>
              <a:t>23</a:t>
            </a:fld>
            <a:endParaRPr lang="en-US" altLang="en-US" sz="1000" b="0" baseline="0" smtClean="0">
              <a:latin typeface="Arial" panose="020B0604020202020204" pitchFamily="34" charset="0"/>
            </a:endParaRPr>
          </a:p>
        </p:txBody>
      </p:sp>
      <p:sp>
        <p:nvSpPr>
          <p:cNvPr id="118786" name="Rectangle 2"/>
          <p:cNvSpPr>
            <a:spLocks noGrp="1" noChangeArrowheads="1"/>
          </p:cNvSpPr>
          <p:nvPr>
            <p:ph type="body" idx="1"/>
          </p:nvPr>
        </p:nvSpPr>
        <p:spPr>
          <a:xfrm>
            <a:off x="457200" y="1752600"/>
            <a:ext cx="8229600" cy="1901825"/>
          </a:xfrm>
        </p:spPr>
        <p:txBody>
          <a:bodyPr/>
          <a:lstStyle/>
          <a:p>
            <a:pPr eaLnBrk="1" hangingPunct="1"/>
            <a:r>
              <a:rPr lang="en-US" altLang="en-US" sz="2800" smtClean="0"/>
              <a:t>Bohr’s model is incorrect. This model only works for hydrogen.</a:t>
            </a:r>
          </a:p>
          <a:p>
            <a:pPr eaLnBrk="1" hangingPunct="1"/>
            <a:r>
              <a:rPr lang="en-US" altLang="en-US" sz="2800" smtClean="0"/>
              <a:t>Electrons </a:t>
            </a:r>
            <a:r>
              <a:rPr lang="en-US" altLang="en-US" sz="2800" i="1" smtClean="0"/>
              <a:t>do not</a:t>
            </a:r>
            <a:r>
              <a:rPr lang="en-US" altLang="en-US" sz="2800" smtClean="0"/>
              <a:t> move around the nucleus in circular orbits.</a:t>
            </a:r>
          </a:p>
        </p:txBody>
      </p:sp>
      <p:sp>
        <p:nvSpPr>
          <p:cNvPr id="205829" name="Rectangle 3"/>
          <p:cNvSpPr>
            <a:spLocks noChangeArrowheads="1"/>
          </p:cNvSpPr>
          <p:nvPr/>
        </p:nvSpPr>
        <p:spPr bwMode="auto">
          <a:xfrm>
            <a:off x="0" y="31400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05830"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05831" name="Rectangle 5"/>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Effect transition="in" filter="wipe(left)">
                                      <p:cBhvr>
                                        <p:cTn id="7" dur="500"/>
                                        <p:tgtEl>
                                          <p:spTgt spid="1187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8786">
                                            <p:txEl>
                                              <p:pRg st="1" end="1"/>
                                            </p:txEl>
                                          </p:spTgt>
                                        </p:tgtEl>
                                        <p:attrNameLst>
                                          <p:attrName>style.visibility</p:attrName>
                                        </p:attrNameLst>
                                      </p:cBhvr>
                                      <p:to>
                                        <p:strVal val="visible"/>
                                      </p:to>
                                    </p:set>
                                    <p:animEffect transition="in" filter="wipe(left)">
                                      <p:cBhvr>
                                        <p:cTn id="12" dur="500"/>
                                        <p:tgtEl>
                                          <p:spTgt spid="1187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Copyright © Cengage Learning. All rights reserved</a:t>
            </a:r>
          </a:p>
        </p:txBody>
      </p:sp>
      <p:sp>
        <p:nvSpPr>
          <p:cNvPr id="2078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D42986C-E2AD-4C38-A665-56C58FFC296D}" type="slidenum">
              <a:rPr lang="en-US" altLang="en-US" sz="1000" b="0" baseline="0" smtClean="0">
                <a:latin typeface="Arial" panose="020B0604020202020204" pitchFamily="34" charset="0"/>
              </a:rPr>
              <a:pPr/>
              <a:t>24</a:t>
            </a:fld>
            <a:endParaRPr lang="en-US" altLang="en-US" sz="1000" b="0" baseline="0" smtClean="0">
              <a:latin typeface="Arial" panose="020B0604020202020204" pitchFamily="34" charset="0"/>
            </a:endParaRPr>
          </a:p>
        </p:txBody>
      </p:sp>
      <p:sp>
        <p:nvSpPr>
          <p:cNvPr id="136194" name="Rectangle 2"/>
          <p:cNvSpPr>
            <a:spLocks noGrp="1" noChangeArrowheads="1"/>
          </p:cNvSpPr>
          <p:nvPr>
            <p:ph type="body" idx="1"/>
          </p:nvPr>
        </p:nvSpPr>
        <p:spPr>
          <a:xfrm>
            <a:off x="457200" y="1066800"/>
            <a:ext cx="8229600" cy="3495675"/>
          </a:xfrm>
        </p:spPr>
        <p:txBody>
          <a:bodyPr/>
          <a:lstStyle/>
          <a:p>
            <a:pPr eaLnBrk="1" hangingPunct="1"/>
            <a:r>
              <a:rPr lang="en-US" altLang="en-US" sz="2800" smtClean="0"/>
              <a:t>We do not know the detailed pathway of an electron.</a:t>
            </a:r>
          </a:p>
          <a:p>
            <a:pPr eaLnBrk="1" hangingPunct="1"/>
            <a:r>
              <a:rPr lang="en-US" altLang="en-US" sz="2800" smtClean="0"/>
              <a:t>Heisenberg uncertainty principle:</a:t>
            </a:r>
          </a:p>
          <a:p>
            <a:pPr lvl="1" eaLnBrk="1" hangingPunct="1">
              <a:buFont typeface="Wingdings" panose="05000000000000000000" pitchFamily="2" charset="2"/>
              <a:buChar char="§"/>
            </a:pPr>
            <a:r>
              <a:rPr lang="en-US" altLang="en-US" sz="2800" smtClean="0"/>
              <a:t>There is a fundamental limitation to just how precisely we can know both the position and momentum of a particle at a given time.</a:t>
            </a:r>
          </a:p>
          <a:p>
            <a:pPr lvl="1" eaLnBrk="1" hangingPunct="1">
              <a:buFont typeface="Wingdings" panose="05000000000000000000" pitchFamily="2" charset="2"/>
              <a:buChar char="§"/>
            </a:pPr>
            <a:endParaRPr lang="en-US" altLang="en-US" sz="2800" smtClean="0"/>
          </a:p>
        </p:txBody>
      </p:sp>
      <p:sp>
        <p:nvSpPr>
          <p:cNvPr id="207877"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07878"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07879" name="Rectangle 5"/>
          <p:cNvSpPr>
            <a:spLocks noChangeArrowheads="1"/>
          </p:cNvSpPr>
          <p:nvPr/>
        </p:nvSpPr>
        <p:spPr bwMode="auto">
          <a:xfrm>
            <a:off x="0" y="2868613"/>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194">
                                            <p:txEl>
                                              <p:pRg st="0" end="0"/>
                                            </p:txEl>
                                          </p:spTgt>
                                        </p:tgtEl>
                                        <p:attrNameLst>
                                          <p:attrName>style.visibility</p:attrName>
                                        </p:attrNameLst>
                                      </p:cBhvr>
                                      <p:to>
                                        <p:strVal val="visible"/>
                                      </p:to>
                                    </p:set>
                                    <p:animEffect transition="in" filter="wipe(left)">
                                      <p:cBhvr>
                                        <p:cTn id="7" dur="500"/>
                                        <p:tgtEl>
                                          <p:spTgt spid="136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194">
                                            <p:txEl>
                                              <p:pRg st="1" end="1"/>
                                            </p:txEl>
                                          </p:spTgt>
                                        </p:tgtEl>
                                        <p:attrNameLst>
                                          <p:attrName>style.visibility</p:attrName>
                                        </p:attrNameLst>
                                      </p:cBhvr>
                                      <p:to>
                                        <p:strVal val="visible"/>
                                      </p:to>
                                    </p:set>
                                    <p:animEffect transition="in" filter="wipe(left)">
                                      <p:cBhvr>
                                        <p:cTn id="12" dur="500"/>
                                        <p:tgtEl>
                                          <p:spTgt spid="136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194">
                                            <p:txEl>
                                              <p:pRg st="2" end="2"/>
                                            </p:txEl>
                                          </p:spTgt>
                                        </p:tgtEl>
                                        <p:attrNameLst>
                                          <p:attrName>style.visibility</p:attrName>
                                        </p:attrNameLst>
                                      </p:cBhvr>
                                      <p:to>
                                        <p:strVal val="visible"/>
                                      </p:to>
                                    </p:set>
                                    <p:animEffect transition="in" filter="wipe(left)">
                                      <p:cBhvr>
                                        <p:cTn id="17" dur="500"/>
                                        <p:tgtEl>
                                          <p:spTgt spid="136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099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BD6C4A5-5E6C-4749-B737-F43CFAD8C112}" type="slidenum">
              <a:rPr lang="en-US" altLang="en-US" sz="1000" b="0" baseline="0" smtClean="0">
                <a:latin typeface="Arial" panose="020B0604020202020204" pitchFamily="34" charset="0"/>
              </a:rPr>
              <a:pPr/>
              <a:t>25</a:t>
            </a:fld>
            <a:endParaRPr lang="en-US" altLang="en-US" sz="1000" b="0" baseline="0" smtClean="0">
              <a:latin typeface="Arial" panose="020B0604020202020204" pitchFamily="34" charset="0"/>
            </a:endParaRPr>
          </a:p>
        </p:txBody>
      </p:sp>
      <p:sp>
        <p:nvSpPr>
          <p:cNvPr id="138242" name="Rectangle 2"/>
          <p:cNvSpPr>
            <a:spLocks noGrp="1" noChangeArrowheads="1"/>
          </p:cNvSpPr>
          <p:nvPr>
            <p:ph type="title"/>
          </p:nvPr>
        </p:nvSpPr>
        <p:spPr/>
        <p:txBody>
          <a:bodyPr/>
          <a:lstStyle/>
          <a:p>
            <a:pPr eaLnBrk="1" hangingPunct="1"/>
            <a:r>
              <a:rPr lang="en-US" altLang="en-US" smtClean="0"/>
              <a:t>Physical Meaning of a Wave Function</a:t>
            </a:r>
          </a:p>
        </p:txBody>
      </p:sp>
      <p:sp>
        <p:nvSpPr>
          <p:cNvPr id="138243" name="Rectangle 3"/>
          <p:cNvSpPr>
            <a:spLocks noGrp="1" noChangeArrowheads="1"/>
          </p:cNvSpPr>
          <p:nvPr>
            <p:ph type="body" idx="1"/>
          </p:nvPr>
        </p:nvSpPr>
        <p:spPr>
          <a:xfrm>
            <a:off x="457200" y="1752600"/>
            <a:ext cx="8229600" cy="2776538"/>
          </a:xfrm>
        </p:spPr>
        <p:txBody>
          <a:bodyPr/>
          <a:lstStyle/>
          <a:p>
            <a:pPr eaLnBrk="1" hangingPunct="1"/>
            <a:r>
              <a:rPr lang="en-US" altLang="en-US" sz="2800" smtClean="0"/>
              <a:t>The square of the function indicates the probability of finding an electron near a particular point in space.</a:t>
            </a:r>
          </a:p>
          <a:p>
            <a:pPr lvl="1" eaLnBrk="1" hangingPunct="1">
              <a:buFont typeface="Wingdings" panose="05000000000000000000" pitchFamily="2" charset="2"/>
              <a:buChar char="§"/>
            </a:pPr>
            <a:r>
              <a:rPr lang="en-US" altLang="en-US" sz="2800" smtClean="0"/>
              <a:t>Probability distribution – intensity of color is used to indicate the probability value near a given point in space.</a:t>
            </a:r>
          </a:p>
        </p:txBody>
      </p:sp>
      <p:sp>
        <p:nvSpPr>
          <p:cNvPr id="209926"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09927"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wipe(left)">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8243">
                                            <p:txEl>
                                              <p:pRg st="0" end="0"/>
                                            </p:txEl>
                                          </p:spTgt>
                                        </p:tgtEl>
                                        <p:attrNameLst>
                                          <p:attrName>style.visibility</p:attrName>
                                        </p:attrNameLst>
                                      </p:cBhvr>
                                      <p:to>
                                        <p:strVal val="visible"/>
                                      </p:to>
                                    </p:set>
                                    <p:animEffect transition="in" filter="wipe(left)">
                                      <p:cBhvr>
                                        <p:cTn id="12" dur="500"/>
                                        <p:tgtEl>
                                          <p:spTgt spid="1382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8243">
                                            <p:txEl>
                                              <p:pRg st="1" end="1"/>
                                            </p:txEl>
                                          </p:spTgt>
                                        </p:tgtEl>
                                        <p:attrNameLst>
                                          <p:attrName>style.visibility</p:attrName>
                                        </p:attrNameLst>
                                      </p:cBhvr>
                                      <p:to>
                                        <p:strVal val="visible"/>
                                      </p:to>
                                    </p:set>
                                    <p:animEffect transition="in" filter="wipe(left)">
                                      <p:cBhvr>
                                        <p:cTn id="17" dur="500"/>
                                        <p:tgtEl>
                                          <p:spTgt spid="138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utoUpdateAnimBg="0"/>
      <p:bldP spid="13824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119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E31DDA0-9617-4B8B-8F6F-269E6CE18D53}" type="slidenum">
              <a:rPr lang="en-US" altLang="en-US" sz="1000" b="0" baseline="0" smtClean="0">
                <a:latin typeface="Arial" panose="020B0604020202020204" pitchFamily="34" charset="0"/>
              </a:rPr>
              <a:pPr/>
              <a:t>26</a:t>
            </a:fld>
            <a:endParaRPr lang="en-US" altLang="en-US" sz="1000" b="0" baseline="0" smtClean="0">
              <a:latin typeface="Arial" panose="020B0604020202020204" pitchFamily="34" charset="0"/>
            </a:endParaRPr>
          </a:p>
        </p:txBody>
      </p:sp>
      <p:sp>
        <p:nvSpPr>
          <p:cNvPr id="211972" name="Rectangle 2"/>
          <p:cNvSpPr>
            <a:spLocks noGrp="1" noChangeArrowheads="1"/>
          </p:cNvSpPr>
          <p:nvPr>
            <p:ph type="title"/>
          </p:nvPr>
        </p:nvSpPr>
        <p:spPr/>
        <p:txBody>
          <a:bodyPr/>
          <a:lstStyle/>
          <a:p>
            <a:pPr eaLnBrk="1" hangingPunct="1"/>
            <a:r>
              <a:rPr lang="en-US" altLang="en-US" smtClean="0"/>
              <a:t>Probability Distribution for the 1</a:t>
            </a:r>
            <a:r>
              <a:rPr lang="en-US" altLang="en-US" i="1" smtClean="0"/>
              <a:t>s</a:t>
            </a:r>
            <a:r>
              <a:rPr lang="en-US" altLang="en-US" smtClean="0"/>
              <a:t> Wave Function</a:t>
            </a:r>
          </a:p>
        </p:txBody>
      </p:sp>
      <p:sp>
        <p:nvSpPr>
          <p:cNvPr id="211973"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11974" name="Picture 4" descr="ch07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828800"/>
            <a:ext cx="3303588" cy="4800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140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891CCB65-2C65-401B-9B22-D1DBF4C9D91C}" type="slidenum">
              <a:rPr lang="en-US" altLang="en-US" sz="1000" b="0" baseline="0" smtClean="0">
                <a:latin typeface="Arial" panose="020B0604020202020204" pitchFamily="34" charset="0"/>
              </a:rPr>
              <a:pPr/>
              <a:t>27</a:t>
            </a:fld>
            <a:endParaRPr lang="en-US" altLang="en-US" sz="1000" b="0" baseline="0" smtClean="0">
              <a:latin typeface="Arial" panose="020B0604020202020204" pitchFamily="34" charset="0"/>
            </a:endParaRPr>
          </a:p>
        </p:txBody>
      </p:sp>
      <p:sp>
        <p:nvSpPr>
          <p:cNvPr id="214020" name="Rectangle 2"/>
          <p:cNvSpPr>
            <a:spLocks noGrp="1" noChangeArrowheads="1"/>
          </p:cNvSpPr>
          <p:nvPr>
            <p:ph type="title"/>
          </p:nvPr>
        </p:nvSpPr>
        <p:spPr/>
        <p:txBody>
          <a:bodyPr/>
          <a:lstStyle/>
          <a:p>
            <a:pPr eaLnBrk="1" hangingPunct="1"/>
            <a:r>
              <a:rPr lang="en-US" altLang="en-US" smtClean="0"/>
              <a:t>Radial Probability Distribution</a:t>
            </a:r>
          </a:p>
        </p:txBody>
      </p:sp>
      <p:sp>
        <p:nvSpPr>
          <p:cNvPr id="214021" name="Rectangle 3"/>
          <p:cNvSpPr>
            <a:spLocks noChangeArrowheads="1"/>
          </p:cNvSpPr>
          <p:nvPr/>
        </p:nvSpPr>
        <p:spPr bwMode="auto">
          <a:xfrm>
            <a:off x="0" y="28400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14022" name="Picture 4" descr="ch07_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29600" cy="4533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160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598C12E-6E04-4778-8819-BF0EB6A0C5A5}" type="slidenum">
              <a:rPr lang="en-US" altLang="en-US" sz="1000" b="0" baseline="0" smtClean="0">
                <a:latin typeface="Arial" panose="020B0604020202020204" pitchFamily="34" charset="0"/>
              </a:rPr>
              <a:pPr/>
              <a:t>28</a:t>
            </a:fld>
            <a:endParaRPr lang="en-US" altLang="en-US" sz="1000" b="0" baseline="0" smtClean="0">
              <a:latin typeface="Arial" panose="020B0604020202020204" pitchFamily="34" charset="0"/>
            </a:endParaRPr>
          </a:p>
        </p:txBody>
      </p:sp>
      <p:sp>
        <p:nvSpPr>
          <p:cNvPr id="144386" name="Rectangle 2"/>
          <p:cNvSpPr>
            <a:spLocks noGrp="1" noChangeArrowheads="1"/>
          </p:cNvSpPr>
          <p:nvPr>
            <p:ph type="title"/>
          </p:nvPr>
        </p:nvSpPr>
        <p:spPr/>
        <p:txBody>
          <a:bodyPr/>
          <a:lstStyle/>
          <a:p>
            <a:pPr eaLnBrk="1" hangingPunct="1"/>
            <a:r>
              <a:rPr lang="en-US" altLang="en-US" smtClean="0"/>
              <a:t>Relative Orbital Size</a:t>
            </a:r>
          </a:p>
        </p:txBody>
      </p:sp>
      <p:sp>
        <p:nvSpPr>
          <p:cNvPr id="144387" name="Rectangle 3"/>
          <p:cNvSpPr>
            <a:spLocks noGrp="1" noChangeArrowheads="1"/>
          </p:cNvSpPr>
          <p:nvPr>
            <p:ph type="body" idx="1"/>
          </p:nvPr>
        </p:nvSpPr>
        <p:spPr>
          <a:xfrm>
            <a:off x="457200" y="1752600"/>
            <a:ext cx="8229600" cy="3452813"/>
          </a:xfrm>
        </p:spPr>
        <p:txBody>
          <a:bodyPr/>
          <a:lstStyle/>
          <a:p>
            <a:pPr eaLnBrk="1" hangingPunct="1"/>
            <a:r>
              <a:rPr lang="en-US" altLang="en-US" sz="2800" smtClean="0"/>
              <a:t>Difficult to define precisely.</a:t>
            </a:r>
          </a:p>
          <a:p>
            <a:pPr eaLnBrk="1" hangingPunct="1"/>
            <a:r>
              <a:rPr lang="en-US" altLang="en-US" sz="2800" smtClean="0"/>
              <a:t>Orbital is a wave function.</a:t>
            </a:r>
          </a:p>
          <a:p>
            <a:pPr eaLnBrk="1" hangingPunct="1"/>
            <a:r>
              <a:rPr lang="en-US" altLang="en-US" sz="2800" smtClean="0"/>
              <a:t>Picture an orbital as a three-dimensional electron density map.</a:t>
            </a:r>
          </a:p>
          <a:p>
            <a:pPr eaLnBrk="1" hangingPunct="1"/>
            <a:r>
              <a:rPr lang="en-US" altLang="en-US" sz="2800" smtClean="0"/>
              <a:t>Hydrogen 1</a:t>
            </a:r>
            <a:r>
              <a:rPr lang="en-US" altLang="en-US" sz="2800" i="1" smtClean="0"/>
              <a:t>s</a:t>
            </a:r>
            <a:r>
              <a:rPr lang="en-US" altLang="en-US" sz="2800" smtClean="0"/>
              <a:t> orbital:</a:t>
            </a:r>
          </a:p>
          <a:p>
            <a:pPr lvl="1" eaLnBrk="1" hangingPunct="1">
              <a:buFont typeface="Wingdings" panose="05000000000000000000" pitchFamily="2" charset="2"/>
              <a:buChar char="§"/>
            </a:pPr>
            <a:r>
              <a:rPr lang="en-US" altLang="en-US" sz="2800" smtClean="0"/>
              <a:t>Radius of the sphere that encloses 90% of the total electron probability.</a:t>
            </a:r>
          </a:p>
        </p:txBody>
      </p:sp>
      <p:sp>
        <p:nvSpPr>
          <p:cNvPr id="216070"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16071"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wipe(left)">
                                      <p:cBhvr>
                                        <p:cTn id="7" dur="500"/>
                                        <p:tgtEl>
                                          <p:spTgt spid="14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387">
                                            <p:txEl>
                                              <p:pRg st="0" end="0"/>
                                            </p:txEl>
                                          </p:spTgt>
                                        </p:tgtEl>
                                        <p:attrNameLst>
                                          <p:attrName>style.visibility</p:attrName>
                                        </p:attrNameLst>
                                      </p:cBhvr>
                                      <p:to>
                                        <p:strVal val="visible"/>
                                      </p:to>
                                    </p:set>
                                    <p:animEffect transition="in" filter="wipe(left)">
                                      <p:cBhvr>
                                        <p:cTn id="12" dur="500"/>
                                        <p:tgtEl>
                                          <p:spTgt spid="144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387">
                                            <p:txEl>
                                              <p:pRg st="1" end="1"/>
                                            </p:txEl>
                                          </p:spTgt>
                                        </p:tgtEl>
                                        <p:attrNameLst>
                                          <p:attrName>style.visibility</p:attrName>
                                        </p:attrNameLst>
                                      </p:cBhvr>
                                      <p:to>
                                        <p:strVal val="visible"/>
                                      </p:to>
                                    </p:set>
                                    <p:animEffect transition="in" filter="wipe(left)">
                                      <p:cBhvr>
                                        <p:cTn id="17" dur="500"/>
                                        <p:tgtEl>
                                          <p:spTgt spid="1443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4387">
                                            <p:txEl>
                                              <p:pRg st="2" end="2"/>
                                            </p:txEl>
                                          </p:spTgt>
                                        </p:tgtEl>
                                        <p:attrNameLst>
                                          <p:attrName>style.visibility</p:attrName>
                                        </p:attrNameLst>
                                      </p:cBhvr>
                                      <p:to>
                                        <p:strVal val="visible"/>
                                      </p:to>
                                    </p:set>
                                    <p:animEffect transition="in" filter="wipe(left)">
                                      <p:cBhvr>
                                        <p:cTn id="22" dur="500"/>
                                        <p:tgtEl>
                                          <p:spTgt spid="1443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4387">
                                            <p:txEl>
                                              <p:pRg st="3" end="3"/>
                                            </p:txEl>
                                          </p:spTgt>
                                        </p:tgtEl>
                                        <p:attrNameLst>
                                          <p:attrName>style.visibility</p:attrName>
                                        </p:attrNameLst>
                                      </p:cBhvr>
                                      <p:to>
                                        <p:strVal val="visible"/>
                                      </p:to>
                                    </p:set>
                                    <p:animEffect transition="in" filter="wipe(left)">
                                      <p:cBhvr>
                                        <p:cTn id="27" dur="500"/>
                                        <p:tgtEl>
                                          <p:spTgt spid="1443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4387">
                                            <p:txEl>
                                              <p:pRg st="4" end="4"/>
                                            </p:txEl>
                                          </p:spTgt>
                                        </p:tgtEl>
                                        <p:attrNameLst>
                                          <p:attrName>style.visibility</p:attrName>
                                        </p:attrNameLst>
                                      </p:cBhvr>
                                      <p:to>
                                        <p:strVal val="visible"/>
                                      </p:to>
                                    </p:set>
                                    <p:animEffect transition="in" filter="wipe(left)">
                                      <p:cBhvr>
                                        <p:cTn id="32" dur="500"/>
                                        <p:tgtEl>
                                          <p:spTgt spid="144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utoUpdateAnimBg="0"/>
      <p:bldP spid="14438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181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676D566-DB8A-44DA-B73C-347F72ACDFB8}" type="slidenum">
              <a:rPr lang="en-US" altLang="en-US" sz="1000" b="0" baseline="0" smtClean="0">
                <a:latin typeface="Arial" panose="020B0604020202020204" pitchFamily="34" charset="0"/>
              </a:rPr>
              <a:pPr/>
              <a:t>29</a:t>
            </a:fld>
            <a:endParaRPr lang="en-US" altLang="en-US" sz="1000" b="0" baseline="0" smtClean="0">
              <a:latin typeface="Arial" panose="020B0604020202020204" pitchFamily="34" charset="0"/>
            </a:endParaRPr>
          </a:p>
        </p:txBody>
      </p:sp>
      <p:sp>
        <p:nvSpPr>
          <p:cNvPr id="146434" name="Rectangle 2"/>
          <p:cNvSpPr>
            <a:spLocks noGrp="1" noChangeArrowheads="1"/>
          </p:cNvSpPr>
          <p:nvPr>
            <p:ph type="body" idx="1"/>
          </p:nvPr>
        </p:nvSpPr>
        <p:spPr>
          <a:xfrm>
            <a:off x="457200" y="1752600"/>
            <a:ext cx="8229600" cy="4229100"/>
          </a:xfrm>
        </p:spPr>
        <p:txBody>
          <a:bodyPr/>
          <a:lstStyle/>
          <a:p>
            <a:pPr eaLnBrk="1" hangingPunct="1">
              <a:defRPr/>
            </a:pPr>
            <a:r>
              <a:rPr lang="en-US" sz="2800" dirty="0" smtClean="0"/>
              <a:t>Principal quantum number (</a:t>
            </a:r>
            <a:r>
              <a:rPr lang="en-US" sz="2800" i="1" dirty="0" smtClean="0"/>
              <a:t>n</a:t>
            </a:r>
            <a:r>
              <a:rPr lang="en-US" sz="2800" dirty="0" smtClean="0"/>
              <a:t>) – size and energy of the orbital.</a:t>
            </a:r>
          </a:p>
          <a:p>
            <a:pPr eaLnBrk="1" hangingPunct="1">
              <a:defRPr/>
            </a:pPr>
            <a:r>
              <a:rPr lang="en-US" sz="2800" dirty="0" smtClean="0"/>
              <a:t>Angular momentum quantum number (</a:t>
            </a:r>
            <a:r>
              <a:rPr lang="en-US" sz="2800" i="1" dirty="0" smtClean="0"/>
              <a:t>l</a:t>
            </a:r>
            <a:r>
              <a:rPr lang="en-US" sz="2800" dirty="0" smtClean="0"/>
              <a:t>) – shape of atomic orbitals (sometimes called a subshell).</a:t>
            </a:r>
          </a:p>
          <a:p>
            <a:pPr eaLnBrk="1" hangingPunct="1">
              <a:defRPr/>
            </a:pPr>
            <a:r>
              <a:rPr lang="en-US" sz="2800" dirty="0" smtClean="0"/>
              <a:t>Magnetic quantum number (</a:t>
            </a:r>
            <a:r>
              <a:rPr lang="en-US" sz="2800" i="1" dirty="0" smtClean="0"/>
              <a:t>m</a:t>
            </a:r>
            <a:r>
              <a:rPr lang="en-US" sz="2800" i="1" baseline="-25000" dirty="0" smtClean="0"/>
              <a:t>l</a:t>
            </a:r>
            <a:r>
              <a:rPr lang="en-US" sz="2800" dirty="0" smtClean="0"/>
              <a:t>) – orientation of the orbital in space relative to the other orbitals in the atom.</a:t>
            </a:r>
            <a:endParaRPr lang="en-US" sz="2800" dirty="0"/>
          </a:p>
          <a:p>
            <a:pPr marL="0" indent="0" eaLnBrk="1" hangingPunct="1">
              <a:buFontTx/>
              <a:buNone/>
              <a:defRPr/>
            </a:pPr>
            <a:r>
              <a:rPr lang="en-US" sz="2800" dirty="0" smtClean="0">
                <a:solidFill>
                  <a:srgbClr val="FF0000"/>
                </a:solidFill>
              </a:rPr>
              <a:t>** Finding quantum numbers for an electron is no longer in the AP Curriculum</a:t>
            </a:r>
          </a:p>
        </p:txBody>
      </p:sp>
      <p:sp>
        <p:nvSpPr>
          <p:cNvPr id="218117"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18118"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animEffect transition="in" filter="wipe(left)">
                                      <p:cBhvr>
                                        <p:cTn id="7" dur="500"/>
                                        <p:tgtEl>
                                          <p:spTgt spid="146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434">
                                            <p:txEl>
                                              <p:pRg st="1" end="1"/>
                                            </p:txEl>
                                          </p:spTgt>
                                        </p:tgtEl>
                                        <p:attrNameLst>
                                          <p:attrName>style.visibility</p:attrName>
                                        </p:attrNameLst>
                                      </p:cBhvr>
                                      <p:to>
                                        <p:strVal val="visible"/>
                                      </p:to>
                                    </p:set>
                                    <p:animEffect transition="in" filter="wipe(left)">
                                      <p:cBhvr>
                                        <p:cTn id="12" dur="500"/>
                                        <p:tgtEl>
                                          <p:spTgt spid="146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434">
                                            <p:txEl>
                                              <p:pRg st="2" end="2"/>
                                            </p:txEl>
                                          </p:spTgt>
                                        </p:tgtEl>
                                        <p:attrNameLst>
                                          <p:attrName>style.visibility</p:attrName>
                                        </p:attrNameLst>
                                      </p:cBhvr>
                                      <p:to>
                                        <p:strVal val="visible"/>
                                      </p:to>
                                    </p:set>
                                    <p:animEffect transition="in" filter="wipe(left)">
                                      <p:cBhvr>
                                        <p:cTn id="17" dur="500"/>
                                        <p:tgtEl>
                                          <p:spTgt spid="1464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434">
                                            <p:txEl>
                                              <p:pRg st="3" end="3"/>
                                            </p:txEl>
                                          </p:spTgt>
                                        </p:tgtEl>
                                        <p:attrNameLst>
                                          <p:attrName>style.visibility</p:attrName>
                                        </p:attrNameLst>
                                      </p:cBhvr>
                                      <p:to>
                                        <p:strVal val="visible"/>
                                      </p:to>
                                    </p:set>
                                    <p:animEffect transition="in" filter="wipe(left)">
                                      <p:cBhvr>
                                        <p:cTn id="22" dur="500"/>
                                        <p:tgtEl>
                                          <p:spTgt spid="1464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65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79BF0B6A-E1DB-4D18-8914-E8F79E98BF50}" type="slidenum">
              <a:rPr lang="en-US" altLang="en-US" sz="1000" b="0" baseline="0" smtClean="0">
                <a:latin typeface="Arial" panose="020B0604020202020204" pitchFamily="34" charset="0"/>
              </a:rPr>
              <a:pPr/>
              <a:t>3</a:t>
            </a:fld>
            <a:endParaRPr lang="en-US" altLang="en-US" sz="1000" b="0" baseline="0" smtClean="0">
              <a:latin typeface="Arial" panose="020B0604020202020204" pitchFamily="34" charset="0"/>
            </a:endParaRPr>
          </a:p>
        </p:txBody>
      </p:sp>
      <p:sp>
        <p:nvSpPr>
          <p:cNvPr id="165892" name="Rectangle 3"/>
          <p:cNvSpPr>
            <a:spLocks noGrp="1" noChangeArrowheads="1"/>
          </p:cNvSpPr>
          <p:nvPr>
            <p:ph type="title"/>
          </p:nvPr>
        </p:nvSpPr>
        <p:spPr>
          <a:xfrm>
            <a:off x="457200" y="1371600"/>
            <a:ext cx="3505200" cy="1447800"/>
          </a:xfrm>
        </p:spPr>
        <p:txBody>
          <a:bodyPr/>
          <a:lstStyle/>
          <a:p>
            <a:pPr eaLnBrk="1" hangingPunct="1"/>
            <a:r>
              <a:rPr lang="en-US" altLang="en-US" smtClean="0"/>
              <a:t>Different Colored Fireworks</a:t>
            </a:r>
          </a:p>
        </p:txBody>
      </p:sp>
      <p:pic>
        <p:nvPicPr>
          <p:cNvPr id="16589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219200"/>
            <a:ext cx="3632200" cy="5029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pPr>
              <a:defRPr/>
            </a:pPr>
            <a:r>
              <a:rPr lang="en-US"/>
              <a:t>Copyright © Cengage Learning. All rights reserved</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3078B1D-E890-4125-842D-D14AB64FA56D}" type="slidenum">
              <a:rPr lang="en-US" altLang="en-US" sz="1000" b="0" baseline="0" smtClean="0">
                <a:latin typeface="Arial" panose="020B0604020202020204" pitchFamily="34" charset="0"/>
              </a:rPr>
              <a:pPr/>
              <a:t>30</a:t>
            </a:fld>
            <a:endParaRPr lang="en-US" altLang="en-US" sz="1000" b="0" baseline="0" smtClean="0">
              <a:latin typeface="Arial" panose="020B0604020202020204" pitchFamily="34" charset="0"/>
            </a:endParaRPr>
          </a:p>
        </p:txBody>
      </p:sp>
      <p:sp>
        <p:nvSpPr>
          <p:cNvPr id="220164" name="Rectangle 2"/>
          <p:cNvSpPr>
            <a:spLocks noGrp="1" noChangeArrowheads="1"/>
          </p:cNvSpPr>
          <p:nvPr>
            <p:ph type="title"/>
          </p:nvPr>
        </p:nvSpPr>
        <p:spPr/>
        <p:txBody>
          <a:bodyPr/>
          <a:lstStyle/>
          <a:p>
            <a:pPr eaLnBrk="1" hangingPunct="1"/>
            <a:r>
              <a:rPr lang="en-US" altLang="en-US" sz="2000" smtClean="0"/>
              <a:t>Quantum Numbers for the First Four Levels of Orbitals in the Hydrogen Atom</a:t>
            </a:r>
          </a:p>
        </p:txBody>
      </p:sp>
      <p:sp>
        <p:nvSpPr>
          <p:cNvPr id="22016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016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20167" name="Picture 5" descr="table_07_02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8067675" cy="4254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222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E7FB97CF-9A4B-411B-A7C9-1B90F11D111A}" type="slidenum">
              <a:rPr lang="en-US" altLang="en-US" sz="1000" b="0" baseline="0" smtClean="0">
                <a:latin typeface="Arial" panose="020B0604020202020204" pitchFamily="34" charset="0"/>
              </a:rPr>
              <a:pPr/>
              <a:t>31</a:t>
            </a:fld>
            <a:endParaRPr lang="en-US" altLang="en-US" sz="1000" b="0" baseline="0" smtClean="0">
              <a:latin typeface="Arial" panose="020B0604020202020204" pitchFamily="34" charset="0"/>
            </a:endParaRPr>
          </a:p>
        </p:txBody>
      </p:sp>
      <p:sp>
        <p:nvSpPr>
          <p:cNvPr id="222212" name="Rectangle 2"/>
          <p:cNvSpPr>
            <a:spLocks noGrp="1" noChangeArrowheads="1"/>
          </p:cNvSpPr>
          <p:nvPr>
            <p:ph type="title"/>
          </p:nvPr>
        </p:nvSpPr>
        <p:spPr/>
        <p:txBody>
          <a:bodyPr/>
          <a:lstStyle/>
          <a:p>
            <a:pPr eaLnBrk="1" hangingPunct="1"/>
            <a:r>
              <a:rPr lang="en-US" altLang="en-US" smtClean="0"/>
              <a:t>1</a:t>
            </a:r>
            <a:r>
              <a:rPr lang="en-US" altLang="en-US" i="1" smtClean="0"/>
              <a:t>s</a:t>
            </a:r>
            <a:r>
              <a:rPr lang="en-US" altLang="en-US" smtClean="0"/>
              <a:t> Orbital</a:t>
            </a:r>
          </a:p>
        </p:txBody>
      </p:sp>
      <p:sp>
        <p:nvSpPr>
          <p:cNvPr id="222213"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2214"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22217" name="ShockwaveFlash1" r:id="rId2" imgW="6396120" imgH="4037040"/>
        </mc:Choice>
        <mc:Fallback>
          <p:control name="ShockwaveFlash1" r:id="rId2" imgW="6396120" imgH="4037040">
            <p:pic>
              <p:nvPicPr>
                <p:cNvPr id="222215" name="ShockwaveFlash1"/>
                <p:cNvPicPr preferRelativeResize="0">
                  <a:picLocks noChangeArrowheads="1" noChangeShapeType="1"/>
                </p:cNvPicPr>
                <p:nvPr/>
              </p:nvPicPr>
              <p:blipFill>
                <a:blip r:embed="rId5"/>
                <a:srcRect/>
                <a:stretch>
                  <a:fillRect/>
                </a:stretch>
              </p:blipFill>
              <p:spPr bwMode="auto">
                <a:xfrm>
                  <a:off x="1373188" y="2058988"/>
                  <a:ext cx="6396037"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242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FC316E00-7572-417F-8B64-F74E64DF2726}" type="slidenum">
              <a:rPr lang="en-US" altLang="en-US" sz="1000" b="0" baseline="0" smtClean="0">
                <a:latin typeface="Arial" panose="020B0604020202020204" pitchFamily="34" charset="0"/>
              </a:rPr>
              <a:pPr/>
              <a:t>32</a:t>
            </a:fld>
            <a:endParaRPr lang="en-US" altLang="en-US" sz="1000" b="0" baseline="0" smtClean="0">
              <a:latin typeface="Arial" panose="020B0604020202020204" pitchFamily="34" charset="0"/>
            </a:endParaRPr>
          </a:p>
        </p:txBody>
      </p:sp>
      <p:sp>
        <p:nvSpPr>
          <p:cNvPr id="224260" name="Rectangle 2"/>
          <p:cNvSpPr>
            <a:spLocks noGrp="1" noChangeArrowheads="1"/>
          </p:cNvSpPr>
          <p:nvPr>
            <p:ph type="title"/>
          </p:nvPr>
        </p:nvSpPr>
        <p:spPr>
          <a:xfrm>
            <a:off x="457200" y="1143000"/>
            <a:ext cx="3505200" cy="1752600"/>
          </a:xfrm>
        </p:spPr>
        <p:txBody>
          <a:bodyPr/>
          <a:lstStyle/>
          <a:p>
            <a:pPr eaLnBrk="1" hangingPunct="1"/>
            <a:r>
              <a:rPr lang="en-US" altLang="en-US" smtClean="0"/>
              <a:t>Two Representations of the Hydrogen 1</a:t>
            </a:r>
            <a:r>
              <a:rPr lang="en-US" altLang="en-US" i="1" smtClean="0"/>
              <a:t>s</a:t>
            </a:r>
            <a:r>
              <a:rPr lang="en-US" altLang="en-US" smtClean="0"/>
              <a:t>, 2</a:t>
            </a:r>
            <a:r>
              <a:rPr lang="en-US" altLang="en-US" i="1" smtClean="0"/>
              <a:t>s</a:t>
            </a:r>
            <a:r>
              <a:rPr lang="en-US" altLang="en-US" smtClean="0"/>
              <a:t>, and 3</a:t>
            </a:r>
            <a:r>
              <a:rPr lang="en-US" altLang="en-US" i="1" smtClean="0"/>
              <a:t>s</a:t>
            </a:r>
            <a:r>
              <a:rPr lang="en-US" altLang="en-US" smtClean="0"/>
              <a:t> Orbitals</a:t>
            </a:r>
          </a:p>
        </p:txBody>
      </p:sp>
      <p:sp>
        <p:nvSpPr>
          <p:cNvPr id="224261"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62"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24263" name="Picture 5" descr="ch07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3879850" cy="4800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263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1E81B2F-5533-4EB7-AFDF-C05B441DF932}" type="slidenum">
              <a:rPr lang="en-US" altLang="en-US" sz="1000" b="0" baseline="0" smtClean="0">
                <a:latin typeface="Arial" panose="020B0604020202020204" pitchFamily="34" charset="0"/>
              </a:rPr>
              <a:pPr/>
              <a:t>33</a:t>
            </a:fld>
            <a:endParaRPr lang="en-US" altLang="en-US" sz="1000" b="0" baseline="0" smtClean="0">
              <a:latin typeface="Arial" panose="020B0604020202020204" pitchFamily="34" charset="0"/>
            </a:endParaRPr>
          </a:p>
        </p:txBody>
      </p:sp>
      <p:sp>
        <p:nvSpPr>
          <p:cNvPr id="226308" name="Rectangle 2"/>
          <p:cNvSpPr>
            <a:spLocks noGrp="1" noChangeArrowheads="1"/>
          </p:cNvSpPr>
          <p:nvPr>
            <p:ph type="title"/>
          </p:nvPr>
        </p:nvSpPr>
        <p:spPr/>
        <p:txBody>
          <a:bodyPr/>
          <a:lstStyle/>
          <a:p>
            <a:pPr eaLnBrk="1" hangingPunct="1"/>
            <a:r>
              <a:rPr lang="en-US" altLang="en-US" smtClean="0"/>
              <a:t>2</a:t>
            </a:r>
            <a:r>
              <a:rPr lang="en-US" altLang="en-US" i="1" smtClean="0"/>
              <a:t>p</a:t>
            </a:r>
            <a:r>
              <a:rPr lang="en-US" altLang="en-US" i="1" baseline="-25000" smtClean="0"/>
              <a:t>x</a:t>
            </a:r>
            <a:r>
              <a:rPr lang="en-US" altLang="en-US" smtClean="0"/>
              <a:t> Orbital</a:t>
            </a:r>
          </a:p>
        </p:txBody>
      </p:sp>
      <p:sp>
        <p:nvSpPr>
          <p:cNvPr id="226309"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6310"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26313" name="ShockwaveFlash1" r:id="rId2" imgW="6397560" imgH="4040280"/>
        </mc:Choice>
        <mc:Fallback>
          <p:control name="ShockwaveFlash1" r:id="rId2" imgW="6397560" imgH="4040280">
            <p:pic>
              <p:nvPicPr>
                <p:cNvPr id="226311" name="ShockwaveFlash1"/>
                <p:cNvPicPr preferRelativeResize="0">
                  <a:picLocks noChangeArrowheads="1" noChangeShapeType="1"/>
                </p:cNvPicPr>
                <p:nvPr/>
              </p:nvPicPr>
              <p:blipFill>
                <a:blip r:embed="rId5"/>
                <a:srcRect/>
                <a:stretch>
                  <a:fillRect/>
                </a:stretch>
              </p:blipFill>
              <p:spPr bwMode="auto">
                <a:xfrm>
                  <a:off x="1449388" y="2132013"/>
                  <a:ext cx="6397625" cy="40401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283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F2F95C9-20DC-4F8E-A4E8-B6436117B631}" type="slidenum">
              <a:rPr lang="en-US" altLang="en-US" sz="1000" b="0" baseline="0" smtClean="0">
                <a:latin typeface="Arial" panose="020B0604020202020204" pitchFamily="34" charset="0"/>
              </a:rPr>
              <a:pPr/>
              <a:t>34</a:t>
            </a:fld>
            <a:endParaRPr lang="en-US" altLang="en-US" sz="1000" b="0" baseline="0" smtClean="0">
              <a:latin typeface="Arial" panose="020B0604020202020204" pitchFamily="34" charset="0"/>
            </a:endParaRPr>
          </a:p>
        </p:txBody>
      </p:sp>
      <p:sp>
        <p:nvSpPr>
          <p:cNvPr id="228356" name="Rectangle 2"/>
          <p:cNvSpPr>
            <a:spLocks noGrp="1" noChangeArrowheads="1"/>
          </p:cNvSpPr>
          <p:nvPr>
            <p:ph type="title"/>
          </p:nvPr>
        </p:nvSpPr>
        <p:spPr/>
        <p:txBody>
          <a:bodyPr/>
          <a:lstStyle/>
          <a:p>
            <a:pPr eaLnBrk="1" hangingPunct="1"/>
            <a:r>
              <a:rPr lang="en-US" altLang="en-US" smtClean="0"/>
              <a:t>2</a:t>
            </a:r>
            <a:r>
              <a:rPr lang="en-US" altLang="en-US" i="1" smtClean="0"/>
              <a:t>p</a:t>
            </a:r>
            <a:r>
              <a:rPr lang="en-US" altLang="en-US" i="1" baseline="-25000" smtClean="0"/>
              <a:t>y</a:t>
            </a:r>
            <a:r>
              <a:rPr lang="en-US" altLang="en-US" smtClean="0"/>
              <a:t> Orbital</a:t>
            </a:r>
          </a:p>
        </p:txBody>
      </p:sp>
      <p:sp>
        <p:nvSpPr>
          <p:cNvPr id="228357"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8358"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28361" name="ShockwaveFlash1" r:id="rId2" imgW="6394320" imgH="4037040"/>
        </mc:Choice>
        <mc:Fallback>
          <p:control name="ShockwaveFlash1" r:id="rId2" imgW="6394320" imgH="4037040">
            <p:pic>
              <p:nvPicPr>
                <p:cNvPr id="228359" name="ShockwaveFlash1"/>
                <p:cNvPicPr preferRelativeResize="0">
                  <a:picLocks noChangeArrowheads="1" noChangeShapeType="1"/>
                </p:cNvPicPr>
                <p:nvPr/>
              </p:nvPicPr>
              <p:blipFill>
                <a:blip r:embed="rId5"/>
                <a:srcRect/>
                <a:stretch>
                  <a:fillRect/>
                </a:stretch>
              </p:blipFill>
              <p:spPr bwMode="auto">
                <a:xfrm>
                  <a:off x="1452563" y="2058988"/>
                  <a:ext cx="6394450"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304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F4682BEB-F918-4CCD-8764-35507B4CE384}" type="slidenum">
              <a:rPr lang="en-US" altLang="en-US" sz="1000" b="0" baseline="0" smtClean="0">
                <a:latin typeface="Arial" panose="020B0604020202020204" pitchFamily="34" charset="0"/>
              </a:rPr>
              <a:pPr/>
              <a:t>35</a:t>
            </a:fld>
            <a:endParaRPr lang="en-US" altLang="en-US" sz="1000" b="0" baseline="0" smtClean="0">
              <a:latin typeface="Arial" panose="020B0604020202020204" pitchFamily="34" charset="0"/>
            </a:endParaRPr>
          </a:p>
        </p:txBody>
      </p:sp>
      <p:sp>
        <p:nvSpPr>
          <p:cNvPr id="230404" name="Rectangle 2"/>
          <p:cNvSpPr>
            <a:spLocks noGrp="1" noChangeArrowheads="1"/>
          </p:cNvSpPr>
          <p:nvPr>
            <p:ph type="title"/>
          </p:nvPr>
        </p:nvSpPr>
        <p:spPr/>
        <p:txBody>
          <a:bodyPr/>
          <a:lstStyle/>
          <a:p>
            <a:pPr eaLnBrk="1" hangingPunct="1"/>
            <a:r>
              <a:rPr lang="en-US" altLang="en-US" smtClean="0"/>
              <a:t>2</a:t>
            </a:r>
            <a:r>
              <a:rPr lang="en-US" altLang="en-US" i="1" smtClean="0"/>
              <a:t>p</a:t>
            </a:r>
            <a:r>
              <a:rPr lang="en-US" altLang="en-US" i="1" baseline="-25000" smtClean="0"/>
              <a:t>z</a:t>
            </a:r>
            <a:r>
              <a:rPr lang="en-US" altLang="en-US" smtClean="0"/>
              <a:t> Orbital</a:t>
            </a:r>
          </a:p>
        </p:txBody>
      </p:sp>
      <p:sp>
        <p:nvSpPr>
          <p:cNvPr id="23040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3040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30409" name="ShockwaveFlash1" r:id="rId2" imgW="6394320" imgH="4037040"/>
        </mc:Choice>
        <mc:Fallback>
          <p:control name="ShockwaveFlash1" r:id="rId2" imgW="6394320" imgH="4037040">
            <p:pic>
              <p:nvPicPr>
                <p:cNvPr id="230407" name="ShockwaveFlash1"/>
                <p:cNvPicPr preferRelativeResize="0">
                  <a:picLocks noChangeArrowheads="1" noChangeShapeType="1"/>
                </p:cNvPicPr>
                <p:nvPr/>
              </p:nvPicPr>
              <p:blipFill>
                <a:blip r:embed="rId5"/>
                <a:srcRect/>
                <a:stretch>
                  <a:fillRect/>
                </a:stretch>
              </p:blipFill>
              <p:spPr bwMode="auto">
                <a:xfrm>
                  <a:off x="1452563" y="2058988"/>
                  <a:ext cx="6394450"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324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945F1C3-D2BB-4446-8FF6-F25C6F891BE7}" type="slidenum">
              <a:rPr lang="en-US" altLang="en-US" sz="1000" b="0" baseline="0" smtClean="0">
                <a:latin typeface="Arial" panose="020B0604020202020204" pitchFamily="34" charset="0"/>
              </a:rPr>
              <a:pPr/>
              <a:t>36</a:t>
            </a:fld>
            <a:endParaRPr lang="en-US" altLang="en-US" sz="1000" b="0" baseline="0" smtClean="0">
              <a:latin typeface="Arial" panose="020B0604020202020204" pitchFamily="34" charset="0"/>
            </a:endParaRPr>
          </a:p>
        </p:txBody>
      </p:sp>
      <p:sp>
        <p:nvSpPr>
          <p:cNvPr id="232452" name="Rectangle 2"/>
          <p:cNvSpPr>
            <a:spLocks noGrp="1" noChangeArrowheads="1"/>
          </p:cNvSpPr>
          <p:nvPr>
            <p:ph type="title"/>
          </p:nvPr>
        </p:nvSpPr>
        <p:spPr/>
        <p:txBody>
          <a:bodyPr/>
          <a:lstStyle/>
          <a:p>
            <a:pPr eaLnBrk="1" hangingPunct="1"/>
            <a:r>
              <a:rPr lang="en-US" altLang="en-US" sz="2000" smtClean="0"/>
              <a:t>The Boundary Surface Representations of All Three 2</a:t>
            </a:r>
            <a:r>
              <a:rPr lang="en-US" altLang="en-US" sz="2000" i="1" smtClean="0"/>
              <a:t>p</a:t>
            </a:r>
            <a:r>
              <a:rPr lang="en-US" altLang="en-US" sz="2000" smtClean="0"/>
              <a:t> Orbitals</a:t>
            </a:r>
          </a:p>
        </p:txBody>
      </p:sp>
      <p:sp>
        <p:nvSpPr>
          <p:cNvPr id="232453"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32454"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32455" name="Picture 5" descr="ch07_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39963"/>
            <a:ext cx="8229600" cy="3432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344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FA313BBA-9E71-4C86-8DC4-6EBE0064E50C}" type="slidenum">
              <a:rPr lang="en-US" altLang="en-US" sz="1000" b="0" baseline="0" smtClean="0">
                <a:latin typeface="Arial" panose="020B0604020202020204" pitchFamily="34" charset="0"/>
              </a:rPr>
              <a:pPr/>
              <a:t>37</a:t>
            </a:fld>
            <a:endParaRPr lang="en-US" altLang="en-US" sz="1000" b="0" baseline="0" smtClean="0">
              <a:latin typeface="Arial" panose="020B0604020202020204" pitchFamily="34" charset="0"/>
            </a:endParaRPr>
          </a:p>
        </p:txBody>
      </p:sp>
      <p:sp>
        <p:nvSpPr>
          <p:cNvPr id="234500" name="Rectangle 2"/>
          <p:cNvSpPr>
            <a:spLocks noGrp="1" noChangeArrowheads="1"/>
          </p:cNvSpPr>
          <p:nvPr>
            <p:ph type="title"/>
          </p:nvPr>
        </p:nvSpPr>
        <p:spPr/>
        <p:txBody>
          <a:bodyPr/>
          <a:lstStyle/>
          <a:p>
            <a:pPr eaLnBrk="1" hangingPunct="1"/>
            <a:r>
              <a:rPr lang="en-US" altLang="en-US" smtClean="0"/>
              <a:t>3</a:t>
            </a:r>
            <a:r>
              <a:rPr lang="en-US" altLang="en-US" i="1" smtClean="0"/>
              <a:t>d</a:t>
            </a:r>
            <a:r>
              <a:rPr lang="en-US" altLang="en-US" i="1" baseline="-25000" smtClean="0"/>
              <a:t>x</a:t>
            </a:r>
            <a:r>
              <a:rPr lang="en-US" altLang="en-US" sz="1300" baseline="10000" smtClean="0"/>
              <a:t>2</a:t>
            </a:r>
            <a:r>
              <a:rPr lang="en-US" altLang="en-US" baseline="-25000" smtClean="0">
                <a:latin typeface="Kozuka Mincho Pro R" panose="02020400000000000000" pitchFamily="18" charset="-128"/>
                <a:ea typeface="Kozuka Mincho Pro R" panose="02020400000000000000" pitchFamily="18" charset="-128"/>
              </a:rPr>
              <a:t>-</a:t>
            </a:r>
            <a:r>
              <a:rPr lang="en-US" altLang="en-US" i="1" baseline="-25000" smtClean="0"/>
              <a:t>y</a:t>
            </a:r>
            <a:r>
              <a:rPr lang="en-US" altLang="en-US" sz="1300" baseline="10000" smtClean="0"/>
              <a:t>2</a:t>
            </a:r>
            <a:r>
              <a:rPr lang="en-US" altLang="en-US" baseline="-25000" smtClean="0"/>
              <a:t> </a:t>
            </a:r>
            <a:r>
              <a:rPr lang="en-US" altLang="en-US" smtClean="0"/>
              <a:t>Orbital</a:t>
            </a:r>
            <a:endParaRPr lang="en-US" altLang="en-US" smtClean="0">
              <a:solidFill>
                <a:srgbClr val="FF0000"/>
              </a:solidFill>
            </a:endParaRPr>
          </a:p>
        </p:txBody>
      </p:sp>
      <p:sp>
        <p:nvSpPr>
          <p:cNvPr id="234501"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34502"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34505" name="ShockwaveFlash1" r:id="rId2" imgW="6402240" imgH="4040280"/>
        </mc:Choice>
        <mc:Fallback>
          <p:control name="ShockwaveFlash1" r:id="rId2" imgW="6402240" imgH="4040280">
            <p:pic>
              <p:nvPicPr>
                <p:cNvPr id="234503" name="ShockwaveFlash1"/>
                <p:cNvPicPr preferRelativeResize="0">
                  <a:picLocks noChangeArrowheads="1" noChangeShapeType="1"/>
                </p:cNvPicPr>
                <p:nvPr/>
              </p:nvPicPr>
              <p:blipFill>
                <a:blip r:embed="rId5"/>
                <a:srcRect/>
                <a:stretch>
                  <a:fillRect/>
                </a:stretch>
              </p:blipFill>
              <p:spPr bwMode="auto">
                <a:xfrm>
                  <a:off x="1370013" y="2132013"/>
                  <a:ext cx="6402387" cy="40401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365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78A1C25-F77F-4F6C-9A5F-B0401BD25C43}" type="slidenum">
              <a:rPr lang="en-US" altLang="en-US" sz="1000" b="0" baseline="0" smtClean="0">
                <a:latin typeface="Arial" panose="020B0604020202020204" pitchFamily="34" charset="0"/>
              </a:rPr>
              <a:pPr/>
              <a:t>38</a:t>
            </a:fld>
            <a:endParaRPr lang="en-US" altLang="en-US" sz="1000" b="0" baseline="0" smtClean="0">
              <a:latin typeface="Arial" panose="020B0604020202020204" pitchFamily="34" charset="0"/>
            </a:endParaRPr>
          </a:p>
        </p:txBody>
      </p:sp>
      <p:sp>
        <p:nvSpPr>
          <p:cNvPr id="236548" name="Rectangle 2"/>
          <p:cNvSpPr>
            <a:spLocks noGrp="1" noChangeArrowheads="1"/>
          </p:cNvSpPr>
          <p:nvPr>
            <p:ph type="title"/>
          </p:nvPr>
        </p:nvSpPr>
        <p:spPr/>
        <p:txBody>
          <a:bodyPr/>
          <a:lstStyle/>
          <a:p>
            <a:pPr eaLnBrk="1" hangingPunct="1"/>
            <a:r>
              <a:rPr lang="en-US" altLang="en-US" smtClean="0"/>
              <a:t>3</a:t>
            </a:r>
            <a:r>
              <a:rPr lang="en-US" altLang="en-US" i="1" smtClean="0"/>
              <a:t>d</a:t>
            </a:r>
            <a:r>
              <a:rPr lang="en-US" altLang="en-US" i="1" baseline="-25000" smtClean="0"/>
              <a:t>xy</a:t>
            </a:r>
            <a:r>
              <a:rPr lang="en-US" altLang="en-US" smtClean="0"/>
              <a:t> Orbital</a:t>
            </a:r>
          </a:p>
        </p:txBody>
      </p:sp>
      <p:sp>
        <p:nvSpPr>
          <p:cNvPr id="236549"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36550"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36553" name="ShockwaveFlash1" r:id="rId2" imgW="6397560" imgH="4040280"/>
        </mc:Choice>
        <mc:Fallback>
          <p:control name="ShockwaveFlash1" r:id="rId2" imgW="6397560" imgH="4040280">
            <p:pic>
              <p:nvPicPr>
                <p:cNvPr id="236551" name="ShockwaveFlash1"/>
                <p:cNvPicPr preferRelativeResize="0">
                  <a:picLocks noChangeArrowheads="1" noChangeShapeType="1"/>
                </p:cNvPicPr>
                <p:nvPr/>
              </p:nvPicPr>
              <p:blipFill>
                <a:blip r:embed="rId5"/>
                <a:srcRect/>
                <a:stretch>
                  <a:fillRect/>
                </a:stretch>
              </p:blipFill>
              <p:spPr bwMode="auto">
                <a:xfrm>
                  <a:off x="1449388" y="2132013"/>
                  <a:ext cx="6397625" cy="40401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385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1219C702-CC95-4C9F-A21A-F1C35D522171}" type="slidenum">
              <a:rPr lang="en-US" altLang="en-US" sz="1000" b="0" baseline="0" smtClean="0">
                <a:latin typeface="Arial" panose="020B0604020202020204" pitchFamily="34" charset="0"/>
              </a:rPr>
              <a:pPr/>
              <a:t>39</a:t>
            </a:fld>
            <a:endParaRPr lang="en-US" altLang="en-US" sz="1000" b="0" baseline="0" smtClean="0">
              <a:latin typeface="Arial" panose="020B0604020202020204" pitchFamily="34" charset="0"/>
            </a:endParaRPr>
          </a:p>
        </p:txBody>
      </p:sp>
      <p:sp>
        <p:nvSpPr>
          <p:cNvPr id="238596" name="Rectangle 2"/>
          <p:cNvSpPr>
            <a:spLocks noGrp="1" noChangeArrowheads="1"/>
          </p:cNvSpPr>
          <p:nvPr>
            <p:ph type="title"/>
          </p:nvPr>
        </p:nvSpPr>
        <p:spPr/>
        <p:txBody>
          <a:bodyPr/>
          <a:lstStyle/>
          <a:p>
            <a:pPr eaLnBrk="1" hangingPunct="1"/>
            <a:r>
              <a:rPr lang="en-US" altLang="en-US" smtClean="0"/>
              <a:t>3</a:t>
            </a:r>
            <a:r>
              <a:rPr lang="en-US" altLang="en-US" i="1" smtClean="0"/>
              <a:t>d</a:t>
            </a:r>
            <a:r>
              <a:rPr lang="en-US" altLang="en-US" i="1" baseline="-25000" smtClean="0"/>
              <a:t>xz</a:t>
            </a:r>
            <a:r>
              <a:rPr lang="en-US" altLang="en-US" smtClean="0"/>
              <a:t> Orbital</a:t>
            </a:r>
          </a:p>
        </p:txBody>
      </p:sp>
      <p:sp>
        <p:nvSpPr>
          <p:cNvPr id="238597"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38598"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38601" name="ShockwaveFlash1" r:id="rId2" imgW="6394320" imgH="4037040"/>
        </mc:Choice>
        <mc:Fallback>
          <p:control name="ShockwaveFlash1" r:id="rId2" imgW="6394320" imgH="4037040">
            <p:pic>
              <p:nvPicPr>
                <p:cNvPr id="238599" name="ShockwaveFlash1"/>
                <p:cNvPicPr preferRelativeResize="0">
                  <a:picLocks noChangeArrowheads="1" noChangeShapeType="1"/>
                </p:cNvPicPr>
                <p:nvPr/>
              </p:nvPicPr>
              <p:blipFill>
                <a:blip r:embed="rId5"/>
                <a:srcRect/>
                <a:stretch>
                  <a:fillRect/>
                </a:stretch>
              </p:blipFill>
              <p:spPr bwMode="auto">
                <a:xfrm>
                  <a:off x="1452563" y="2058988"/>
                  <a:ext cx="6394450"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679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0C740AB8-5715-4CEF-BEE0-F5A20A237DF8}" type="slidenum">
              <a:rPr lang="en-US" altLang="en-US" sz="1000" b="0" baseline="0" smtClean="0">
                <a:latin typeface="Arial" panose="020B0604020202020204" pitchFamily="34" charset="0"/>
              </a:rPr>
              <a:pPr/>
              <a:t>4</a:t>
            </a:fld>
            <a:endParaRPr lang="en-US" altLang="en-US" sz="1000" b="0" baseline="0" smtClean="0">
              <a:latin typeface="Arial" panose="020B0604020202020204" pitchFamily="34" charset="0"/>
            </a:endParaRPr>
          </a:p>
        </p:txBody>
      </p:sp>
      <p:sp>
        <p:nvSpPr>
          <p:cNvPr id="20485" name="Rectangle 5"/>
          <p:cNvSpPr>
            <a:spLocks noGrp="1" noChangeArrowheads="1"/>
          </p:cNvSpPr>
          <p:nvPr>
            <p:ph type="title"/>
          </p:nvPr>
        </p:nvSpPr>
        <p:spPr/>
        <p:txBody>
          <a:bodyPr/>
          <a:lstStyle/>
          <a:p>
            <a:pPr eaLnBrk="1" hangingPunct="1"/>
            <a:r>
              <a:rPr lang="en-US" altLang="en-US" smtClean="0"/>
              <a:t>Questions to Consider</a:t>
            </a:r>
          </a:p>
        </p:txBody>
      </p:sp>
      <p:sp>
        <p:nvSpPr>
          <p:cNvPr id="20487" name="Rectangle 7"/>
          <p:cNvSpPr>
            <a:spLocks noGrp="1" noChangeArrowheads="1"/>
          </p:cNvSpPr>
          <p:nvPr>
            <p:ph type="body" idx="1"/>
          </p:nvPr>
        </p:nvSpPr>
        <p:spPr>
          <a:xfrm>
            <a:off x="457200" y="1752600"/>
            <a:ext cx="8229600" cy="1914525"/>
          </a:xfrm>
        </p:spPr>
        <p:txBody>
          <a:bodyPr/>
          <a:lstStyle/>
          <a:p>
            <a:pPr eaLnBrk="1" hangingPunct="1"/>
            <a:r>
              <a:rPr lang="en-US" altLang="en-US" sz="2800" smtClean="0"/>
              <a:t>Why do we get colors?</a:t>
            </a:r>
          </a:p>
          <a:p>
            <a:pPr eaLnBrk="1" hangingPunct="1"/>
            <a:r>
              <a:rPr lang="en-US" altLang="en-US" sz="2800" smtClean="0"/>
              <a:t>Why do different chemicals give us different colors? </a:t>
            </a:r>
          </a:p>
          <a:p>
            <a:pPr eaLnBrk="1" hangingPunct="1"/>
            <a:endParaRPr lang="en-US" altLang="en-US"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wipe(left)">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7">
                                            <p:txEl>
                                              <p:pRg st="0" end="0"/>
                                            </p:txEl>
                                          </p:spTgt>
                                        </p:tgtEl>
                                        <p:attrNameLst>
                                          <p:attrName>style.visibility</p:attrName>
                                        </p:attrNameLst>
                                      </p:cBhvr>
                                      <p:to>
                                        <p:strVal val="visible"/>
                                      </p:to>
                                    </p:set>
                                    <p:animEffect transition="in" filter="wipe(left)">
                                      <p:cBhvr>
                                        <p:cTn id="12" dur="500"/>
                                        <p:tgtEl>
                                          <p:spTgt spid="204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7">
                                            <p:txEl>
                                              <p:pRg st="1" end="1"/>
                                            </p:txEl>
                                          </p:spTgt>
                                        </p:tgtEl>
                                        <p:attrNameLst>
                                          <p:attrName>style.visibility</p:attrName>
                                        </p:attrNameLst>
                                      </p:cBhvr>
                                      <p:to>
                                        <p:strVal val="visible"/>
                                      </p:to>
                                    </p:set>
                                    <p:animEffect transition="in" filter="wipe(left)">
                                      <p:cBhvr>
                                        <p:cTn id="17" dur="500"/>
                                        <p:tgtEl>
                                          <p:spTgt spid="204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8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406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D92569BA-79D0-41FA-A77B-050126A96350}" type="slidenum">
              <a:rPr lang="en-US" altLang="en-US" sz="1000" b="0" baseline="0" smtClean="0">
                <a:latin typeface="Arial" panose="020B0604020202020204" pitchFamily="34" charset="0"/>
              </a:rPr>
              <a:pPr/>
              <a:t>40</a:t>
            </a:fld>
            <a:endParaRPr lang="en-US" altLang="en-US" sz="1000" b="0" baseline="0" smtClean="0">
              <a:latin typeface="Arial" panose="020B0604020202020204" pitchFamily="34" charset="0"/>
            </a:endParaRPr>
          </a:p>
        </p:txBody>
      </p:sp>
      <p:sp>
        <p:nvSpPr>
          <p:cNvPr id="240644" name="Rectangle 2"/>
          <p:cNvSpPr>
            <a:spLocks noGrp="1" noChangeArrowheads="1"/>
          </p:cNvSpPr>
          <p:nvPr>
            <p:ph type="title"/>
          </p:nvPr>
        </p:nvSpPr>
        <p:spPr/>
        <p:txBody>
          <a:bodyPr/>
          <a:lstStyle/>
          <a:p>
            <a:pPr eaLnBrk="1" hangingPunct="1"/>
            <a:r>
              <a:rPr lang="en-US" altLang="en-US" smtClean="0"/>
              <a:t>3</a:t>
            </a:r>
            <a:r>
              <a:rPr lang="en-US" altLang="en-US" i="1" smtClean="0"/>
              <a:t>d</a:t>
            </a:r>
            <a:r>
              <a:rPr lang="en-US" altLang="en-US" i="1" baseline="-25000" smtClean="0"/>
              <a:t>yz</a:t>
            </a:r>
            <a:r>
              <a:rPr lang="en-US" altLang="en-US" smtClean="0"/>
              <a:t> Orbital</a:t>
            </a:r>
          </a:p>
        </p:txBody>
      </p:sp>
      <p:sp>
        <p:nvSpPr>
          <p:cNvPr id="24064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4064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ontrols>
      <mc:AlternateContent xmlns:mc="http://schemas.openxmlformats.org/markup-compatibility/2006">
        <mc:Choice xmlns:v="urn:schemas-microsoft-com:vml" Requires="v">
          <p:control spid="240649" name="ShockwaveFlash1" r:id="rId2" imgW="6394320" imgH="4037040"/>
        </mc:Choice>
        <mc:Fallback>
          <p:control name="ShockwaveFlash1" r:id="rId2" imgW="6394320" imgH="4037040">
            <p:pic>
              <p:nvPicPr>
                <p:cNvPr id="240647" name="ShockwaveFlash1"/>
                <p:cNvPicPr preferRelativeResize="0">
                  <a:picLocks noChangeArrowheads="1" noChangeShapeType="1"/>
                </p:cNvPicPr>
                <p:nvPr/>
              </p:nvPicPr>
              <p:blipFill>
                <a:blip r:embed="rId5"/>
                <a:srcRect/>
                <a:stretch>
                  <a:fillRect/>
                </a:stretch>
              </p:blipFill>
              <p:spPr bwMode="auto">
                <a:xfrm>
                  <a:off x="1452563" y="2058988"/>
                  <a:ext cx="6394450"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426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585AE93-F52A-48E2-A00B-034830433C96}" type="slidenum">
              <a:rPr lang="en-US" altLang="en-US" sz="1000" b="0" baseline="0" smtClean="0">
                <a:latin typeface="Arial" panose="020B0604020202020204" pitchFamily="34" charset="0"/>
              </a:rPr>
              <a:pPr/>
              <a:t>41</a:t>
            </a:fld>
            <a:endParaRPr lang="en-US" altLang="en-US" sz="1000" b="0" baseline="0" smtClean="0">
              <a:latin typeface="Arial" panose="020B0604020202020204" pitchFamily="34" charset="0"/>
            </a:endParaRPr>
          </a:p>
        </p:txBody>
      </p:sp>
      <p:sp>
        <p:nvSpPr>
          <p:cNvPr id="242692" name="Rectangle 2"/>
          <p:cNvSpPr>
            <a:spLocks noGrp="1" noChangeArrowheads="1"/>
          </p:cNvSpPr>
          <p:nvPr>
            <p:ph type="title"/>
          </p:nvPr>
        </p:nvSpPr>
        <p:spPr/>
        <p:txBody>
          <a:bodyPr/>
          <a:lstStyle/>
          <a:p>
            <a:pPr eaLnBrk="1" hangingPunct="1"/>
            <a:r>
              <a:rPr lang="en-US" altLang="en-US" smtClean="0"/>
              <a:t>                   Orbital </a:t>
            </a:r>
            <a:endParaRPr lang="en-US" altLang="en-US" smtClean="0">
              <a:solidFill>
                <a:srgbClr val="FF0000"/>
              </a:solidFill>
            </a:endParaRPr>
          </a:p>
        </p:txBody>
      </p:sp>
      <p:sp>
        <p:nvSpPr>
          <p:cNvPr id="242693"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42694"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242695" name="Object 5"/>
          <p:cNvGraphicFramePr>
            <a:graphicFrameLocks noChangeAspect="1"/>
          </p:cNvGraphicFramePr>
          <p:nvPr/>
        </p:nvGraphicFramePr>
        <p:xfrm>
          <a:off x="762000" y="1066800"/>
          <a:ext cx="1130300" cy="933450"/>
        </p:xfrm>
        <a:graphic>
          <a:graphicData uri="http://schemas.openxmlformats.org/presentationml/2006/ole">
            <mc:AlternateContent xmlns:mc="http://schemas.openxmlformats.org/markup-compatibility/2006">
              <mc:Choice xmlns:v="urn:schemas-microsoft-com:vml" Requires="v">
                <p:oleObj spid="_x0000_s242699" name="Equation" r:id="rId5" imgW="291973" imgH="241195" progId="Equation.DSMT4">
                  <p:embed/>
                </p:oleObj>
              </mc:Choice>
              <mc:Fallback>
                <p:oleObj name="Equation" r:id="rId5" imgW="291973" imgH="241195"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11303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ontrols>
      <mc:AlternateContent xmlns:mc="http://schemas.openxmlformats.org/markup-compatibility/2006">
        <mc:Choice xmlns:v="urn:schemas-microsoft-com:vml" Requires="v">
          <p:control spid="242700" name="ShockwaveFlash1" r:id="rId2" imgW="6396120" imgH="4037040"/>
        </mc:Choice>
        <mc:Fallback>
          <p:control name="ShockwaveFlash1" r:id="rId2" imgW="6396120" imgH="4037040">
            <p:pic>
              <p:nvPicPr>
                <p:cNvPr id="242696" name="ShockwaveFlash1"/>
                <p:cNvPicPr preferRelativeResize="0">
                  <a:picLocks noChangeArrowheads="1" noChangeShapeType="1"/>
                </p:cNvPicPr>
                <p:nvPr/>
              </p:nvPicPr>
              <p:blipFill>
                <a:blip r:embed="rId7"/>
                <a:srcRect/>
                <a:stretch>
                  <a:fillRect/>
                </a:stretch>
              </p:blipFill>
              <p:spPr bwMode="auto">
                <a:xfrm>
                  <a:off x="1373188" y="2058988"/>
                  <a:ext cx="6396037" cy="4037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447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2C768F2D-CDDD-44EB-8825-FA5153D2ECC4}" type="slidenum">
              <a:rPr lang="en-US" altLang="en-US" sz="1000" b="0" baseline="0" smtClean="0">
                <a:latin typeface="Arial" panose="020B0604020202020204" pitchFamily="34" charset="0"/>
              </a:rPr>
              <a:pPr/>
              <a:t>42</a:t>
            </a:fld>
            <a:endParaRPr lang="en-US" altLang="en-US" sz="1000" b="0" baseline="0" smtClean="0">
              <a:latin typeface="Arial" panose="020B0604020202020204" pitchFamily="34" charset="0"/>
            </a:endParaRPr>
          </a:p>
        </p:txBody>
      </p:sp>
      <p:sp>
        <p:nvSpPr>
          <p:cNvPr id="244740" name="Rectangle 2"/>
          <p:cNvSpPr>
            <a:spLocks noGrp="1" noChangeArrowheads="1"/>
          </p:cNvSpPr>
          <p:nvPr>
            <p:ph type="title"/>
          </p:nvPr>
        </p:nvSpPr>
        <p:spPr/>
        <p:txBody>
          <a:bodyPr/>
          <a:lstStyle/>
          <a:p>
            <a:pPr eaLnBrk="1" hangingPunct="1"/>
            <a:r>
              <a:rPr lang="en-US" altLang="en-US" smtClean="0"/>
              <a:t>The Boundary Surfaces of All of the 3</a:t>
            </a:r>
            <a:r>
              <a:rPr lang="en-US" altLang="en-US" i="1" smtClean="0"/>
              <a:t>d</a:t>
            </a:r>
            <a:r>
              <a:rPr lang="en-US" altLang="en-US" smtClean="0"/>
              <a:t> Orbitals</a:t>
            </a:r>
          </a:p>
        </p:txBody>
      </p:sp>
      <p:sp>
        <p:nvSpPr>
          <p:cNvPr id="244741"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44742"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44743" name="Picture 5" descr="ch07_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772400" cy="4676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467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772E44B-2E7F-4045-90F7-A5661ED37242}" type="slidenum">
              <a:rPr lang="en-US" altLang="en-US" sz="1000" b="0" baseline="0" smtClean="0">
                <a:latin typeface="Arial" panose="020B0604020202020204" pitchFamily="34" charset="0"/>
              </a:rPr>
              <a:pPr/>
              <a:t>43</a:t>
            </a:fld>
            <a:endParaRPr lang="en-US" altLang="en-US" sz="1000" b="0" baseline="0" smtClean="0">
              <a:latin typeface="Arial" panose="020B0604020202020204" pitchFamily="34" charset="0"/>
            </a:endParaRPr>
          </a:p>
        </p:txBody>
      </p:sp>
      <p:sp>
        <p:nvSpPr>
          <p:cNvPr id="246788" name="Rectangle 2"/>
          <p:cNvSpPr>
            <a:spLocks noGrp="1" noChangeArrowheads="1"/>
          </p:cNvSpPr>
          <p:nvPr>
            <p:ph type="title"/>
          </p:nvPr>
        </p:nvSpPr>
        <p:spPr/>
        <p:txBody>
          <a:bodyPr/>
          <a:lstStyle/>
          <a:p>
            <a:pPr eaLnBrk="1" hangingPunct="1"/>
            <a:r>
              <a:rPr lang="en-US" altLang="en-US" sz="2000" smtClean="0"/>
              <a:t>Representation of the 4</a:t>
            </a:r>
            <a:r>
              <a:rPr lang="en-US" altLang="en-US" sz="2000" i="1" smtClean="0"/>
              <a:t>f</a:t>
            </a:r>
            <a:r>
              <a:rPr lang="en-US" altLang="en-US" sz="2000" smtClean="0"/>
              <a:t> Orbitals in Terms of Their Boundary Surfaces</a:t>
            </a:r>
          </a:p>
        </p:txBody>
      </p:sp>
      <p:sp>
        <p:nvSpPr>
          <p:cNvPr id="246789"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46790"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46791" name="Picture 5" descr="ch07_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677025" cy="4495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altLang="en-US" smtClean="0"/>
              <a:t>Video of Overlapping Orbitals</a:t>
            </a:r>
          </a:p>
        </p:txBody>
      </p:sp>
      <p:sp>
        <p:nvSpPr>
          <p:cNvPr id="248835" name="Rectangle 2"/>
          <p:cNvSpPr>
            <a:spLocks noChangeArrowheads="1"/>
          </p:cNvSpPr>
          <p:nvPr/>
        </p:nvSpPr>
        <p:spPr bwMode="auto">
          <a:xfrm>
            <a:off x="1676400" y="3136900"/>
            <a:ext cx="5181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hlinkClick r:id="rId2"/>
              </a:rPr>
              <a:t>https://www.youtube.com/watch?v=VfBcfYR1VQo</a:t>
            </a:r>
            <a:endParaRPr lang="en-US" altLang="en-US"/>
          </a:p>
          <a:p>
            <a:endParaRPr lang="en-US" altLang="en-US"/>
          </a:p>
          <a:p>
            <a:endParaRPr lang="en-US" altLang="en-US"/>
          </a:p>
          <a:p>
            <a:endParaRPr lang="en-US" altLang="en-US">
              <a:hlinkClick r:id="rId3"/>
            </a:endParaRPr>
          </a:p>
          <a:p>
            <a:r>
              <a:rPr lang="en-US" altLang="en-US">
                <a:hlinkClick r:id="rId3"/>
              </a:rPr>
              <a:t>https://www.youtube.com/watch?v=aNQV45Wichw</a:t>
            </a:r>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Line 2"/>
          <p:cNvSpPr>
            <a:spLocks noChangeShapeType="1"/>
          </p:cNvSpPr>
          <p:nvPr/>
        </p:nvSpPr>
        <p:spPr bwMode="auto">
          <a:xfrm>
            <a:off x="996950" y="3505200"/>
            <a:ext cx="78422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04" tIns="45552" rIns="91104" bIns="45552" anchor="ctr"/>
          <a:lstStyle/>
          <a:p>
            <a:endParaRPr lang="en-US"/>
          </a:p>
        </p:txBody>
      </p:sp>
      <p:sp>
        <p:nvSpPr>
          <p:cNvPr id="249859" name="Line 3"/>
          <p:cNvSpPr>
            <a:spLocks noChangeShapeType="1"/>
          </p:cNvSpPr>
          <p:nvPr/>
        </p:nvSpPr>
        <p:spPr bwMode="auto">
          <a:xfrm>
            <a:off x="1524000" y="3130550"/>
            <a:ext cx="0" cy="3187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04" tIns="45552" rIns="91104" bIns="45552" anchor="ctr"/>
          <a:lstStyle/>
          <a:p>
            <a:endParaRPr lang="en-US"/>
          </a:p>
        </p:txBody>
      </p:sp>
      <p:sp>
        <p:nvSpPr>
          <p:cNvPr id="249860" name="Line 4"/>
          <p:cNvSpPr>
            <a:spLocks noChangeShapeType="1"/>
          </p:cNvSpPr>
          <p:nvPr/>
        </p:nvSpPr>
        <p:spPr bwMode="auto">
          <a:xfrm>
            <a:off x="920750" y="4876800"/>
            <a:ext cx="79184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04" tIns="45552" rIns="91104" bIns="45552" anchor="ctr"/>
          <a:lstStyle/>
          <a:p>
            <a:endParaRPr lang="en-US"/>
          </a:p>
        </p:txBody>
      </p:sp>
      <p:sp>
        <p:nvSpPr>
          <p:cNvPr id="82949" name="Rectangle 5"/>
          <p:cNvSpPr>
            <a:spLocks noChangeArrowheads="1"/>
          </p:cNvSpPr>
          <p:nvPr/>
        </p:nvSpPr>
        <p:spPr bwMode="auto">
          <a:xfrm>
            <a:off x="1592263" y="2971800"/>
            <a:ext cx="1779587"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2800" baseline="0" dirty="0">
                <a:solidFill>
                  <a:srgbClr val="FF0000"/>
                </a:solidFill>
                <a:effectLst>
                  <a:outerShdw blurRad="38100" dist="38100" dir="2700000" algn="tl">
                    <a:srgbClr val="C0C0C0"/>
                  </a:outerShdw>
                </a:effectLst>
                <a:latin typeface="Arial" charset="0"/>
              </a:rPr>
              <a:t>s orbitals</a:t>
            </a:r>
          </a:p>
        </p:txBody>
      </p:sp>
      <p:sp>
        <p:nvSpPr>
          <p:cNvPr id="82950" name="Rectangle 6"/>
          <p:cNvSpPr>
            <a:spLocks noChangeArrowheads="1"/>
          </p:cNvSpPr>
          <p:nvPr/>
        </p:nvSpPr>
        <p:spPr bwMode="auto">
          <a:xfrm>
            <a:off x="5326063" y="2971800"/>
            <a:ext cx="1798637"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2800" baseline="0">
                <a:solidFill>
                  <a:srgbClr val="00CCFF"/>
                </a:solidFill>
                <a:effectLst>
                  <a:outerShdw blurRad="38100" dist="38100" dir="2700000" algn="tl">
                    <a:srgbClr val="C0C0C0"/>
                  </a:outerShdw>
                </a:effectLst>
                <a:latin typeface="Arial" charset="0"/>
              </a:rPr>
              <a:t>d orbitals</a:t>
            </a:r>
          </a:p>
        </p:txBody>
      </p:sp>
      <p:sp>
        <p:nvSpPr>
          <p:cNvPr id="82951" name="Rectangle 7"/>
          <p:cNvSpPr>
            <a:spLocks noChangeArrowheads="1"/>
          </p:cNvSpPr>
          <p:nvPr/>
        </p:nvSpPr>
        <p:spPr bwMode="auto">
          <a:xfrm>
            <a:off x="0" y="3582988"/>
            <a:ext cx="1465263" cy="704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defTabSz="909535">
              <a:defRPr/>
            </a:pPr>
            <a:r>
              <a:rPr lang="en-US" sz="2000" baseline="0">
                <a:solidFill>
                  <a:srgbClr val="000000"/>
                </a:solidFill>
                <a:effectLst>
                  <a:outerShdw blurRad="38100" dist="38100" dir="2700000" algn="tl">
                    <a:srgbClr val="C0C0C0"/>
                  </a:outerShdw>
                </a:effectLst>
                <a:latin typeface="Arial" charset="0"/>
              </a:rPr>
              <a:t>Number of</a:t>
            </a:r>
          </a:p>
          <a:p>
            <a:pPr defTabSz="909535">
              <a:defRPr/>
            </a:pPr>
            <a:r>
              <a:rPr lang="en-US" sz="2000" baseline="0">
                <a:solidFill>
                  <a:srgbClr val="000000"/>
                </a:solidFill>
                <a:effectLst>
                  <a:outerShdw blurRad="38100" dist="38100" dir="2700000" algn="tl">
                    <a:srgbClr val="C0C0C0"/>
                  </a:outerShdw>
                </a:effectLst>
                <a:latin typeface="Arial" charset="0"/>
              </a:rPr>
              <a:t>orbitals</a:t>
            </a:r>
          </a:p>
        </p:txBody>
      </p:sp>
      <p:sp>
        <p:nvSpPr>
          <p:cNvPr id="82952" name="Rectangle 8"/>
          <p:cNvSpPr>
            <a:spLocks noChangeArrowheads="1"/>
          </p:cNvSpPr>
          <p:nvPr/>
        </p:nvSpPr>
        <p:spPr bwMode="auto">
          <a:xfrm>
            <a:off x="0" y="4953000"/>
            <a:ext cx="1524000" cy="704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59" tIns="44276" rIns="90159" bIns="44276">
            <a:spAutoFit/>
          </a:bodyPr>
          <a:lstStyle/>
          <a:p>
            <a:pPr defTabSz="909535">
              <a:defRPr/>
            </a:pPr>
            <a:r>
              <a:rPr lang="en-US" sz="2000" baseline="0">
                <a:solidFill>
                  <a:srgbClr val="000000"/>
                </a:solidFill>
                <a:effectLst>
                  <a:outerShdw blurRad="38100" dist="38100" dir="2700000" algn="tl">
                    <a:srgbClr val="C0C0C0"/>
                  </a:outerShdw>
                </a:effectLst>
                <a:latin typeface="Arial" charset="0"/>
              </a:rPr>
              <a:t>Number of electrons</a:t>
            </a:r>
          </a:p>
        </p:txBody>
      </p:sp>
      <p:sp>
        <p:nvSpPr>
          <p:cNvPr id="82953" name="Rectangle 9"/>
          <p:cNvSpPr>
            <a:spLocks noChangeArrowheads="1"/>
          </p:cNvSpPr>
          <p:nvPr/>
        </p:nvSpPr>
        <p:spPr bwMode="auto">
          <a:xfrm>
            <a:off x="2200275" y="3598863"/>
            <a:ext cx="525463"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dirty="0">
                <a:solidFill>
                  <a:srgbClr val="FF0000"/>
                </a:solidFill>
                <a:effectLst>
                  <a:outerShdw blurRad="38100" dist="38100" dir="2700000" algn="tl">
                    <a:srgbClr val="C0C0C0"/>
                  </a:outerShdw>
                </a:effectLst>
                <a:latin typeface="Arial" charset="0"/>
              </a:rPr>
              <a:t>1</a:t>
            </a:r>
          </a:p>
        </p:txBody>
      </p:sp>
      <p:sp>
        <p:nvSpPr>
          <p:cNvPr id="82954" name="Rectangle 10"/>
          <p:cNvSpPr>
            <a:spLocks noChangeArrowheads="1"/>
          </p:cNvSpPr>
          <p:nvPr/>
        </p:nvSpPr>
        <p:spPr bwMode="auto">
          <a:xfrm>
            <a:off x="4037013" y="3656013"/>
            <a:ext cx="525462"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a:solidFill>
                  <a:srgbClr val="2108B6"/>
                </a:solidFill>
                <a:effectLst>
                  <a:outerShdw blurRad="38100" dist="38100" dir="2700000" algn="tl">
                    <a:srgbClr val="C0C0C0"/>
                  </a:outerShdw>
                </a:effectLst>
                <a:latin typeface="Arial" charset="0"/>
              </a:rPr>
              <a:t>3</a:t>
            </a:r>
          </a:p>
        </p:txBody>
      </p:sp>
      <p:sp>
        <p:nvSpPr>
          <p:cNvPr id="82955" name="Rectangle 11"/>
          <p:cNvSpPr>
            <a:spLocks noChangeArrowheads="1"/>
          </p:cNvSpPr>
          <p:nvPr/>
        </p:nvSpPr>
        <p:spPr bwMode="auto">
          <a:xfrm>
            <a:off x="5865813" y="3656013"/>
            <a:ext cx="523875"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a:solidFill>
                  <a:srgbClr val="00CCFF"/>
                </a:solidFill>
                <a:effectLst>
                  <a:outerShdw blurRad="38100" dist="38100" dir="2700000" algn="tl">
                    <a:srgbClr val="C0C0C0"/>
                  </a:outerShdw>
                </a:effectLst>
                <a:latin typeface="Arial" charset="0"/>
              </a:rPr>
              <a:t>5</a:t>
            </a:r>
          </a:p>
        </p:txBody>
      </p:sp>
      <p:sp>
        <p:nvSpPr>
          <p:cNvPr id="82956" name="Rectangle 12"/>
          <p:cNvSpPr>
            <a:spLocks noChangeArrowheads="1"/>
          </p:cNvSpPr>
          <p:nvPr/>
        </p:nvSpPr>
        <p:spPr bwMode="auto">
          <a:xfrm>
            <a:off x="2200275" y="5122863"/>
            <a:ext cx="525463"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dirty="0">
                <a:solidFill>
                  <a:srgbClr val="FF0000"/>
                </a:solidFill>
                <a:effectLst>
                  <a:outerShdw blurRad="38100" dist="38100" dir="2700000" algn="tl">
                    <a:srgbClr val="C0C0C0"/>
                  </a:outerShdw>
                </a:effectLst>
                <a:latin typeface="Arial" charset="0"/>
              </a:rPr>
              <a:t>2</a:t>
            </a:r>
          </a:p>
        </p:txBody>
      </p:sp>
      <p:sp>
        <p:nvSpPr>
          <p:cNvPr id="82957" name="Rectangle 13"/>
          <p:cNvSpPr>
            <a:spLocks noChangeArrowheads="1"/>
          </p:cNvSpPr>
          <p:nvPr/>
        </p:nvSpPr>
        <p:spPr bwMode="auto">
          <a:xfrm>
            <a:off x="4037013" y="5106988"/>
            <a:ext cx="525462"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a:solidFill>
                  <a:srgbClr val="2108B6"/>
                </a:solidFill>
                <a:effectLst>
                  <a:outerShdw blurRad="38100" dist="38100" dir="2700000" algn="tl">
                    <a:srgbClr val="C0C0C0"/>
                  </a:outerShdw>
                </a:effectLst>
                <a:latin typeface="Arial" charset="0"/>
              </a:rPr>
              <a:t>6</a:t>
            </a:r>
          </a:p>
        </p:txBody>
      </p:sp>
      <p:sp>
        <p:nvSpPr>
          <p:cNvPr id="82958" name="Rectangle 14"/>
          <p:cNvSpPr>
            <a:spLocks noChangeArrowheads="1"/>
          </p:cNvSpPr>
          <p:nvPr/>
        </p:nvSpPr>
        <p:spPr bwMode="auto">
          <a:xfrm>
            <a:off x="5711825" y="5106988"/>
            <a:ext cx="868363"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a:solidFill>
                  <a:srgbClr val="00CCFF"/>
                </a:solidFill>
                <a:effectLst>
                  <a:outerShdw blurRad="38100" dist="38100" dir="2700000" algn="tl">
                    <a:srgbClr val="C0C0C0"/>
                  </a:outerShdw>
                </a:effectLst>
                <a:latin typeface="Arial" charset="0"/>
              </a:rPr>
              <a:t>10</a:t>
            </a:r>
          </a:p>
        </p:txBody>
      </p:sp>
      <p:sp>
        <p:nvSpPr>
          <p:cNvPr id="82959" name="Rectangle 15"/>
          <p:cNvSpPr>
            <a:spLocks noChangeArrowheads="1"/>
          </p:cNvSpPr>
          <p:nvPr/>
        </p:nvSpPr>
        <p:spPr bwMode="auto">
          <a:xfrm>
            <a:off x="3497263" y="2971800"/>
            <a:ext cx="1798637"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2800" baseline="0">
                <a:solidFill>
                  <a:srgbClr val="2108B6"/>
                </a:solidFill>
                <a:effectLst>
                  <a:outerShdw blurRad="38100" dist="38100" dir="2700000" algn="tl">
                    <a:srgbClr val="C0C0C0"/>
                  </a:outerShdw>
                </a:effectLst>
                <a:latin typeface="Arial" charset="0"/>
              </a:rPr>
              <a:t>p orbitals</a:t>
            </a:r>
          </a:p>
        </p:txBody>
      </p:sp>
      <p:sp>
        <p:nvSpPr>
          <p:cNvPr id="82960" name="Rectangle 16"/>
          <p:cNvSpPr>
            <a:spLocks noChangeArrowheads="1"/>
          </p:cNvSpPr>
          <p:nvPr/>
        </p:nvSpPr>
        <p:spPr bwMode="auto">
          <a:xfrm>
            <a:off x="7231063" y="2971800"/>
            <a:ext cx="1700212"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2800" baseline="0" dirty="0">
                <a:solidFill>
                  <a:schemeClr val="accent3">
                    <a:lumMod val="50000"/>
                  </a:schemeClr>
                </a:solidFill>
                <a:effectLst>
                  <a:outerShdw blurRad="38100" dist="38100" dir="2700000" algn="tl">
                    <a:srgbClr val="C0C0C0"/>
                  </a:outerShdw>
                </a:effectLst>
                <a:latin typeface="Arial" charset="0"/>
              </a:rPr>
              <a:t>f orbitals</a:t>
            </a:r>
          </a:p>
        </p:txBody>
      </p:sp>
      <p:sp>
        <p:nvSpPr>
          <p:cNvPr id="82961" name="Rectangle 17"/>
          <p:cNvSpPr>
            <a:spLocks noChangeArrowheads="1"/>
          </p:cNvSpPr>
          <p:nvPr/>
        </p:nvSpPr>
        <p:spPr bwMode="auto">
          <a:xfrm>
            <a:off x="7770813" y="3656013"/>
            <a:ext cx="523875"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dirty="0">
                <a:solidFill>
                  <a:schemeClr val="accent3">
                    <a:lumMod val="50000"/>
                  </a:schemeClr>
                </a:solidFill>
                <a:effectLst>
                  <a:outerShdw blurRad="38100" dist="38100" dir="2700000" algn="tl">
                    <a:srgbClr val="C0C0C0"/>
                  </a:outerShdw>
                </a:effectLst>
                <a:latin typeface="Arial" charset="0"/>
              </a:rPr>
              <a:t>7</a:t>
            </a:r>
          </a:p>
        </p:txBody>
      </p:sp>
      <p:sp>
        <p:nvSpPr>
          <p:cNvPr id="82962" name="Rectangle 18"/>
          <p:cNvSpPr>
            <a:spLocks noChangeArrowheads="1"/>
          </p:cNvSpPr>
          <p:nvPr/>
        </p:nvSpPr>
        <p:spPr bwMode="auto">
          <a:xfrm>
            <a:off x="7464425" y="5106988"/>
            <a:ext cx="866775"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59" tIns="44276" rIns="90159" bIns="44276">
            <a:spAutoFit/>
          </a:bodyPr>
          <a:lstStyle/>
          <a:p>
            <a:pPr algn="ctr" defTabSz="909535">
              <a:defRPr/>
            </a:pPr>
            <a:r>
              <a:rPr lang="en-US" sz="4800" baseline="0" dirty="0">
                <a:solidFill>
                  <a:schemeClr val="accent3">
                    <a:lumMod val="50000"/>
                  </a:schemeClr>
                </a:solidFill>
                <a:effectLst>
                  <a:outerShdw blurRad="38100" dist="38100" dir="2700000" algn="tl">
                    <a:srgbClr val="C0C0C0"/>
                  </a:outerShdw>
                </a:effectLst>
                <a:latin typeface="Arial" charset="0"/>
              </a:rPr>
              <a:t>14</a:t>
            </a:r>
          </a:p>
        </p:txBody>
      </p:sp>
      <p:sp>
        <p:nvSpPr>
          <p:cNvPr id="82963" name="Text Box 19"/>
          <p:cNvSpPr txBox="1">
            <a:spLocks noChangeArrowheads="1"/>
          </p:cNvSpPr>
          <p:nvPr/>
        </p:nvSpPr>
        <p:spPr bwMode="auto">
          <a:xfrm>
            <a:off x="306388" y="227013"/>
            <a:ext cx="8151812"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92" tIns="45546" rIns="91092" bIns="45546">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3200" b="0" baseline="0" smtClean="0">
                <a:solidFill>
                  <a:srgbClr val="000000"/>
                </a:solidFill>
                <a:effectLst>
                  <a:outerShdw blurRad="38100" dist="38100" dir="2700000" algn="tl">
                    <a:srgbClr val="C0C0C0"/>
                  </a:outerShdw>
                </a:effectLst>
                <a:latin typeface="Arial" charset="0"/>
              </a:rPr>
              <a:t>How many electrons can be in a sublevel?</a:t>
            </a:r>
          </a:p>
        </p:txBody>
      </p:sp>
      <p:sp>
        <p:nvSpPr>
          <p:cNvPr id="82964" name="Text Box 20"/>
          <p:cNvSpPr txBox="1">
            <a:spLocks noChangeArrowheads="1"/>
          </p:cNvSpPr>
          <p:nvPr/>
        </p:nvSpPr>
        <p:spPr bwMode="auto">
          <a:xfrm>
            <a:off x="687388" y="1447800"/>
            <a:ext cx="7694612" cy="954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92" tIns="45546" rIns="91092" bIns="45546">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2800" b="0" baseline="0" smtClean="0">
                <a:solidFill>
                  <a:srgbClr val="FF0000"/>
                </a:solidFill>
                <a:effectLst>
                  <a:outerShdw blurRad="38100" dist="38100" dir="2700000" algn="tl">
                    <a:srgbClr val="C0C0C0"/>
                  </a:outerShdw>
                </a:effectLst>
                <a:latin typeface="Arial" charset="0"/>
              </a:rPr>
              <a:t>Remember:  A maximum of two electrons can be placed in an orbital.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dissolve">
                                      <p:cBhvr>
                                        <p:cTn id="7" dur="500"/>
                                        <p:tgtEl>
                                          <p:spTgt spid="82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956"/>
                                        </p:tgtEl>
                                        <p:attrNameLst>
                                          <p:attrName>style.visibility</p:attrName>
                                        </p:attrNameLst>
                                      </p:cBhvr>
                                      <p:to>
                                        <p:strVal val="visible"/>
                                      </p:to>
                                    </p:set>
                                    <p:animEffect transition="in" filter="dissolve">
                                      <p:cBhvr>
                                        <p:cTn id="12" dur="500"/>
                                        <p:tgtEl>
                                          <p:spTgt spid="82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dissolve">
                                      <p:cBhvr>
                                        <p:cTn id="17" dur="5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957"/>
                                        </p:tgtEl>
                                        <p:attrNameLst>
                                          <p:attrName>style.visibility</p:attrName>
                                        </p:attrNameLst>
                                      </p:cBhvr>
                                      <p:to>
                                        <p:strVal val="visible"/>
                                      </p:to>
                                    </p:set>
                                    <p:animEffect transition="in" filter="dissolve">
                                      <p:cBhvr>
                                        <p:cTn id="22" dur="500"/>
                                        <p:tgtEl>
                                          <p:spTgt spid="829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2955"/>
                                        </p:tgtEl>
                                        <p:attrNameLst>
                                          <p:attrName>style.visibility</p:attrName>
                                        </p:attrNameLst>
                                      </p:cBhvr>
                                      <p:to>
                                        <p:strVal val="visible"/>
                                      </p:to>
                                    </p:set>
                                    <p:animEffect transition="in" filter="dissolve">
                                      <p:cBhvr>
                                        <p:cTn id="27" dur="500"/>
                                        <p:tgtEl>
                                          <p:spTgt spid="829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2958"/>
                                        </p:tgtEl>
                                        <p:attrNameLst>
                                          <p:attrName>style.visibility</p:attrName>
                                        </p:attrNameLst>
                                      </p:cBhvr>
                                      <p:to>
                                        <p:strVal val="visible"/>
                                      </p:to>
                                    </p:set>
                                    <p:animEffect transition="in" filter="dissolve">
                                      <p:cBhvr>
                                        <p:cTn id="32" dur="500"/>
                                        <p:tgtEl>
                                          <p:spTgt spid="8295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2961"/>
                                        </p:tgtEl>
                                        <p:attrNameLst>
                                          <p:attrName>style.visibility</p:attrName>
                                        </p:attrNameLst>
                                      </p:cBhvr>
                                      <p:to>
                                        <p:strVal val="visible"/>
                                      </p:to>
                                    </p:set>
                                    <p:animEffect transition="in" filter="dissolve">
                                      <p:cBhvr>
                                        <p:cTn id="37" dur="500"/>
                                        <p:tgtEl>
                                          <p:spTgt spid="829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2962"/>
                                        </p:tgtEl>
                                        <p:attrNameLst>
                                          <p:attrName>style.visibility</p:attrName>
                                        </p:attrNameLst>
                                      </p:cBhvr>
                                      <p:to>
                                        <p:strVal val="visible"/>
                                      </p:to>
                                    </p:set>
                                    <p:animEffect transition="in" filter="dissolve">
                                      <p:cBhvr>
                                        <p:cTn id="42" dur="500"/>
                                        <p:tgtEl>
                                          <p:spTgt spid="82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autoUpdateAnimBg="0"/>
      <p:bldP spid="82954" grpId="0" autoUpdateAnimBg="0"/>
      <p:bldP spid="82955" grpId="0" autoUpdateAnimBg="0"/>
      <p:bldP spid="82956" grpId="0" autoUpdateAnimBg="0"/>
      <p:bldP spid="82957" grpId="0" autoUpdateAnimBg="0"/>
      <p:bldP spid="82958" grpId="0" autoUpdateAnimBg="0"/>
      <p:bldP spid="82961" grpId="0" autoUpdateAnimBg="0"/>
      <p:bldP spid="8296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508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1626AB7-8A53-44C5-82D5-93953519D11C}" type="slidenum">
              <a:rPr lang="en-US" altLang="en-US" sz="1000" b="0" baseline="0" smtClean="0">
                <a:latin typeface="Arial" panose="020B0604020202020204" pitchFamily="34" charset="0"/>
              </a:rPr>
              <a:pPr/>
              <a:t>46</a:t>
            </a:fld>
            <a:endParaRPr lang="en-US" altLang="en-US" sz="1000" b="0" baseline="0" smtClean="0">
              <a:latin typeface="Arial" panose="020B0604020202020204" pitchFamily="34" charset="0"/>
            </a:endParaRPr>
          </a:p>
        </p:txBody>
      </p:sp>
      <p:sp>
        <p:nvSpPr>
          <p:cNvPr id="181250" name="Rectangle 2"/>
          <p:cNvSpPr>
            <a:spLocks noGrp="1" noChangeArrowheads="1"/>
          </p:cNvSpPr>
          <p:nvPr>
            <p:ph type="title"/>
          </p:nvPr>
        </p:nvSpPr>
        <p:spPr/>
        <p:txBody>
          <a:bodyPr/>
          <a:lstStyle/>
          <a:p>
            <a:pPr eaLnBrk="1" hangingPunct="1"/>
            <a:r>
              <a:rPr lang="en-US" altLang="en-US" smtClean="0"/>
              <a:t>Electron Spin</a:t>
            </a:r>
          </a:p>
        </p:txBody>
      </p:sp>
      <p:sp>
        <p:nvSpPr>
          <p:cNvPr id="181251" name="Rectangle 3"/>
          <p:cNvSpPr>
            <a:spLocks noGrp="1" noChangeArrowheads="1"/>
          </p:cNvSpPr>
          <p:nvPr>
            <p:ph type="body" idx="1"/>
          </p:nvPr>
        </p:nvSpPr>
        <p:spPr>
          <a:xfrm>
            <a:off x="457200" y="1752600"/>
            <a:ext cx="8229600" cy="3392488"/>
          </a:xfrm>
        </p:spPr>
        <p:txBody>
          <a:bodyPr/>
          <a:lstStyle/>
          <a:p>
            <a:pPr eaLnBrk="1" hangingPunct="1"/>
            <a:r>
              <a:rPr lang="en-US" altLang="en-US" sz="2800" smtClean="0"/>
              <a:t>Electron spin quantum number (</a:t>
            </a:r>
            <a:r>
              <a:rPr lang="en-US" altLang="en-US" sz="2800" i="1" smtClean="0"/>
              <a:t>m</a:t>
            </a:r>
            <a:r>
              <a:rPr lang="en-US" altLang="en-US" sz="2800" i="1" baseline="-25000" smtClean="0"/>
              <a:t>s</a:t>
            </a:r>
            <a:r>
              <a:rPr lang="en-US" altLang="en-US" sz="2800" smtClean="0"/>
              <a:t>) – can be +</a:t>
            </a:r>
            <a:r>
              <a:rPr lang="en-US" altLang="en-US" sz="2800" smtClean="0">
                <a:cs typeface="Arial" panose="020B0604020202020204" pitchFamily="34" charset="0"/>
              </a:rPr>
              <a:t>½ or -½.</a:t>
            </a:r>
          </a:p>
          <a:p>
            <a:pPr eaLnBrk="1" hangingPunct="1"/>
            <a:r>
              <a:rPr lang="en-US" altLang="en-US" sz="2800" smtClean="0">
                <a:cs typeface="Arial" panose="020B0604020202020204" pitchFamily="34" charset="0"/>
              </a:rPr>
              <a:t>Pauli exclusion principle - in a given atom no two electrons can have the same set of four quantum numbers.</a:t>
            </a:r>
          </a:p>
          <a:p>
            <a:pPr eaLnBrk="1" hangingPunct="1"/>
            <a:r>
              <a:rPr lang="en-US" altLang="en-US" sz="2800" smtClean="0">
                <a:cs typeface="Arial" panose="020B0604020202020204" pitchFamily="34" charset="0"/>
              </a:rPr>
              <a:t>An orbital can hold only two electrons, and they must have opposite spins.</a:t>
            </a:r>
          </a:p>
        </p:txBody>
      </p:sp>
      <p:sp>
        <p:nvSpPr>
          <p:cNvPr id="250886"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50887"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wipe(left)">
                                      <p:cBhvr>
                                        <p:cTn id="7" dur="500"/>
                                        <p:tgtEl>
                                          <p:spTgt spid="181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1251">
                                            <p:txEl>
                                              <p:pRg st="0" end="0"/>
                                            </p:txEl>
                                          </p:spTgt>
                                        </p:tgtEl>
                                        <p:attrNameLst>
                                          <p:attrName>style.visibility</p:attrName>
                                        </p:attrNameLst>
                                      </p:cBhvr>
                                      <p:to>
                                        <p:strVal val="visible"/>
                                      </p:to>
                                    </p:set>
                                    <p:animEffect transition="in" filter="wipe(left)">
                                      <p:cBhvr>
                                        <p:cTn id="12" dur="500"/>
                                        <p:tgtEl>
                                          <p:spTgt spid="18125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1251">
                                            <p:txEl>
                                              <p:pRg st="1" end="1"/>
                                            </p:txEl>
                                          </p:spTgt>
                                        </p:tgtEl>
                                        <p:attrNameLst>
                                          <p:attrName>style.visibility</p:attrName>
                                        </p:attrNameLst>
                                      </p:cBhvr>
                                      <p:to>
                                        <p:strVal val="visible"/>
                                      </p:to>
                                    </p:set>
                                    <p:animEffect transition="in" filter="wipe(left)">
                                      <p:cBhvr>
                                        <p:cTn id="17" dur="500"/>
                                        <p:tgtEl>
                                          <p:spTgt spid="18125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1251">
                                            <p:txEl>
                                              <p:pRg st="2" end="2"/>
                                            </p:txEl>
                                          </p:spTgt>
                                        </p:tgtEl>
                                        <p:attrNameLst>
                                          <p:attrName>style.visibility</p:attrName>
                                        </p:attrNameLst>
                                      </p:cBhvr>
                                      <p:to>
                                        <p:strVal val="visible"/>
                                      </p:to>
                                    </p:set>
                                    <p:animEffect transition="in" filter="wipe(left)">
                                      <p:cBhvr>
                                        <p:cTn id="22" dur="500"/>
                                        <p:tgtEl>
                                          <p:spTgt spid="181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autoUpdateAnimBg="0"/>
      <p:bldP spid="18125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529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B07D0FE-74B2-462E-8358-95DF70E536D8}" type="slidenum">
              <a:rPr lang="en-US" altLang="en-US" sz="1000" b="0" baseline="0" smtClean="0">
                <a:latin typeface="Arial" panose="020B0604020202020204" pitchFamily="34" charset="0"/>
              </a:rPr>
              <a:pPr/>
              <a:t>47</a:t>
            </a:fld>
            <a:endParaRPr lang="en-US" altLang="en-US" sz="1000" b="0" baseline="0" smtClean="0">
              <a:latin typeface="Arial" panose="020B0604020202020204" pitchFamily="34" charset="0"/>
            </a:endParaRPr>
          </a:p>
        </p:txBody>
      </p:sp>
      <p:sp>
        <p:nvSpPr>
          <p:cNvPr id="220162" name="Rectangle 2"/>
          <p:cNvSpPr>
            <a:spLocks noGrp="1" noChangeArrowheads="1"/>
          </p:cNvSpPr>
          <p:nvPr>
            <p:ph type="title"/>
          </p:nvPr>
        </p:nvSpPr>
        <p:spPr/>
        <p:txBody>
          <a:bodyPr/>
          <a:lstStyle/>
          <a:p>
            <a:pPr eaLnBrk="1" hangingPunct="1"/>
            <a:r>
              <a:rPr lang="en-US" altLang="en-US" smtClean="0"/>
              <a:t>Aufbau Principle</a:t>
            </a:r>
          </a:p>
        </p:txBody>
      </p:sp>
      <p:sp>
        <p:nvSpPr>
          <p:cNvPr id="220163" name="Rectangle 3"/>
          <p:cNvSpPr>
            <a:spLocks noGrp="1" noChangeArrowheads="1"/>
          </p:cNvSpPr>
          <p:nvPr>
            <p:ph type="body" idx="1"/>
          </p:nvPr>
        </p:nvSpPr>
        <p:spPr>
          <a:xfrm>
            <a:off x="457200" y="1752600"/>
            <a:ext cx="8229600" cy="5176838"/>
          </a:xfrm>
        </p:spPr>
        <p:txBody>
          <a:bodyPr/>
          <a:lstStyle/>
          <a:p>
            <a:pPr eaLnBrk="1" hangingPunct="1"/>
            <a:r>
              <a:rPr lang="en-US" altLang="en-US" sz="2800" smtClean="0">
                <a:cs typeface="Arial" panose="020B0604020202020204" pitchFamily="34" charset="0"/>
              </a:rPr>
              <a:t>As protons are added one by one to the nucleus to build up the elements, electrons are similarly added to hydrogen–like orbitals.</a:t>
            </a:r>
          </a:p>
          <a:p>
            <a:pPr eaLnBrk="1" hangingPunct="1"/>
            <a:r>
              <a:rPr lang="en-US" altLang="en-US" sz="2800" smtClean="0"/>
              <a:t>Electrons fill lowest energy </a:t>
            </a:r>
            <a:r>
              <a:rPr lang="en-US" altLang="en-US" sz="2800" i="1" smtClean="0"/>
              <a:t>orbitals</a:t>
            </a:r>
            <a:r>
              <a:rPr lang="en-US" altLang="en-US" sz="2800" smtClean="0"/>
              <a:t> (not levels!) first!</a:t>
            </a:r>
          </a:p>
          <a:p>
            <a:pPr eaLnBrk="1" hangingPunct="1"/>
            <a:r>
              <a:rPr lang="en-US" altLang="en-US" sz="2800" smtClean="0"/>
              <a:t>An oxygen atom as an electron arrangement of two electrons in the 1</a:t>
            </a:r>
            <a:r>
              <a:rPr lang="en-US" altLang="en-US" sz="2800" i="1" smtClean="0"/>
              <a:t>s</a:t>
            </a:r>
            <a:r>
              <a:rPr lang="en-US" altLang="en-US" sz="2800" smtClean="0"/>
              <a:t> subshell, two electrons in the 2</a:t>
            </a:r>
            <a:r>
              <a:rPr lang="en-US" altLang="en-US" sz="2800" i="1" smtClean="0"/>
              <a:t>s</a:t>
            </a:r>
            <a:r>
              <a:rPr lang="en-US" altLang="en-US" sz="2800" smtClean="0"/>
              <a:t> subshell, and four electrons in the 2</a:t>
            </a:r>
            <a:r>
              <a:rPr lang="en-US" altLang="en-US" sz="2800" i="1" smtClean="0"/>
              <a:t>p</a:t>
            </a:r>
            <a:r>
              <a:rPr lang="en-US" altLang="en-US" sz="2800" smtClean="0"/>
              <a:t> subshell.</a:t>
            </a:r>
            <a:endParaRPr lang="en-US" altLang="en-US" sz="2800" smtClean="0">
              <a:cs typeface="Arial" panose="020B0604020202020204" pitchFamily="34" charset="0"/>
            </a:endParaRPr>
          </a:p>
          <a:p>
            <a:pPr eaLnBrk="1" hangingPunct="1">
              <a:buFontTx/>
              <a:buNone/>
            </a:pPr>
            <a:r>
              <a:rPr lang="en-US" altLang="en-US" sz="2800" smtClean="0">
                <a:cs typeface="Arial" panose="020B0604020202020204" pitchFamily="34" charset="0"/>
              </a:rPr>
              <a:t>				</a:t>
            </a:r>
            <a:r>
              <a:rPr lang="en-US" altLang="en-US" sz="2800" smtClean="0">
                <a:solidFill>
                  <a:srgbClr val="0000FF"/>
                </a:solidFill>
                <a:cs typeface="Arial" panose="020B0604020202020204" pitchFamily="34" charset="0"/>
              </a:rPr>
              <a:t>Oxygen: 1</a:t>
            </a:r>
            <a:r>
              <a:rPr lang="en-US" altLang="en-US" sz="2800" i="1" smtClean="0">
                <a:solidFill>
                  <a:srgbClr val="0000FF"/>
                </a:solidFill>
                <a:cs typeface="Arial" panose="020B0604020202020204" pitchFamily="34" charset="0"/>
              </a:rPr>
              <a:t>s</a:t>
            </a:r>
            <a:r>
              <a:rPr lang="en-US" altLang="en-US" sz="2800" baseline="30000" smtClean="0">
                <a:solidFill>
                  <a:srgbClr val="0000FF"/>
                </a:solidFill>
                <a:cs typeface="Arial" panose="020B0604020202020204" pitchFamily="34" charset="0"/>
              </a:rPr>
              <a:t>2</a:t>
            </a:r>
            <a:r>
              <a:rPr lang="en-US" altLang="en-US" sz="2800" smtClean="0">
                <a:solidFill>
                  <a:srgbClr val="0000FF"/>
                </a:solidFill>
                <a:cs typeface="Arial" panose="020B0604020202020204" pitchFamily="34" charset="0"/>
              </a:rPr>
              <a:t>2</a:t>
            </a:r>
            <a:r>
              <a:rPr lang="en-US" altLang="en-US" sz="2800" i="1" smtClean="0">
                <a:solidFill>
                  <a:srgbClr val="0000FF"/>
                </a:solidFill>
                <a:cs typeface="Arial" panose="020B0604020202020204" pitchFamily="34" charset="0"/>
              </a:rPr>
              <a:t>s</a:t>
            </a:r>
            <a:r>
              <a:rPr lang="en-US" altLang="en-US" sz="2800" baseline="30000" smtClean="0">
                <a:solidFill>
                  <a:srgbClr val="0000FF"/>
                </a:solidFill>
                <a:cs typeface="Arial" panose="020B0604020202020204" pitchFamily="34" charset="0"/>
              </a:rPr>
              <a:t>2</a:t>
            </a:r>
            <a:r>
              <a:rPr lang="en-US" altLang="en-US" sz="2800" smtClean="0">
                <a:solidFill>
                  <a:srgbClr val="0000FF"/>
                </a:solidFill>
                <a:cs typeface="Arial" panose="020B0604020202020204" pitchFamily="34" charset="0"/>
              </a:rPr>
              <a:t>2</a:t>
            </a:r>
            <a:r>
              <a:rPr lang="en-US" altLang="en-US" sz="2800" i="1" smtClean="0">
                <a:solidFill>
                  <a:srgbClr val="0000FF"/>
                </a:solidFill>
                <a:cs typeface="Arial" panose="020B0604020202020204" pitchFamily="34" charset="0"/>
              </a:rPr>
              <a:t>p</a:t>
            </a:r>
            <a:r>
              <a:rPr lang="en-US" altLang="en-US" sz="2800" baseline="30000" smtClean="0">
                <a:solidFill>
                  <a:srgbClr val="0000FF"/>
                </a:solidFill>
                <a:cs typeface="Arial" panose="020B0604020202020204" pitchFamily="34" charset="0"/>
              </a:rPr>
              <a:t>4</a:t>
            </a:r>
            <a:r>
              <a:rPr lang="en-US" altLang="en-US" sz="2800" smtClean="0">
                <a:solidFill>
                  <a:srgbClr val="0000FF"/>
                </a:solidFill>
                <a:cs typeface="Arial" panose="020B0604020202020204" pitchFamily="34" charset="0"/>
              </a:rPr>
              <a:t> </a:t>
            </a:r>
          </a:p>
          <a:p>
            <a:pPr eaLnBrk="1" hangingPunct="1"/>
            <a:endParaRPr lang="en-US" altLang="en-US" sz="2800" smtClean="0">
              <a:cs typeface="Arial" panose="020B0604020202020204" pitchFamily="34" charset="0"/>
            </a:endParaRPr>
          </a:p>
        </p:txBody>
      </p:sp>
      <p:sp>
        <p:nvSpPr>
          <p:cNvPr id="252934"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52935"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0162"/>
                                        </p:tgtEl>
                                        <p:attrNameLst>
                                          <p:attrName>style.visibility</p:attrName>
                                        </p:attrNameLst>
                                      </p:cBhvr>
                                      <p:to>
                                        <p:strVal val="visible"/>
                                      </p:to>
                                    </p:set>
                                    <p:animEffect transition="in" filter="wipe(left)">
                                      <p:cBhvr>
                                        <p:cTn id="7" dur="500"/>
                                        <p:tgtEl>
                                          <p:spTgt spid="220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163">
                                            <p:txEl>
                                              <p:pRg st="0" end="0"/>
                                            </p:txEl>
                                          </p:spTgt>
                                        </p:tgtEl>
                                        <p:attrNameLst>
                                          <p:attrName>style.visibility</p:attrName>
                                        </p:attrNameLst>
                                      </p:cBhvr>
                                      <p:to>
                                        <p:strVal val="visible"/>
                                      </p:to>
                                    </p:set>
                                    <p:animEffect transition="in" filter="wipe(down)">
                                      <p:cBhvr>
                                        <p:cTn id="12" dur="500"/>
                                        <p:tgtEl>
                                          <p:spTgt spid="2201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0163">
                                            <p:txEl>
                                              <p:pRg st="1" end="1"/>
                                            </p:txEl>
                                          </p:spTgt>
                                        </p:tgtEl>
                                        <p:attrNameLst>
                                          <p:attrName>style.visibility</p:attrName>
                                        </p:attrNameLst>
                                      </p:cBhvr>
                                      <p:to>
                                        <p:strVal val="visible"/>
                                      </p:to>
                                    </p:set>
                                    <p:animEffect transition="in" filter="wipe(down)">
                                      <p:cBhvr>
                                        <p:cTn id="17" dur="500"/>
                                        <p:tgtEl>
                                          <p:spTgt spid="22016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0163">
                                            <p:txEl>
                                              <p:pRg st="2" end="2"/>
                                            </p:txEl>
                                          </p:spTgt>
                                        </p:tgtEl>
                                        <p:attrNameLst>
                                          <p:attrName>style.visibility</p:attrName>
                                        </p:attrNameLst>
                                      </p:cBhvr>
                                      <p:to>
                                        <p:strVal val="visible"/>
                                      </p:to>
                                    </p:set>
                                    <p:animEffect transition="in" filter="wipe(down)">
                                      <p:cBhvr>
                                        <p:cTn id="22" dur="500"/>
                                        <p:tgtEl>
                                          <p:spTgt spid="2201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0163">
                                            <p:txEl>
                                              <p:pRg st="3" end="3"/>
                                            </p:txEl>
                                          </p:spTgt>
                                        </p:tgtEl>
                                        <p:attrNameLst>
                                          <p:attrName>style.visibility</p:attrName>
                                        </p:attrNameLst>
                                      </p:cBhvr>
                                      <p:to>
                                        <p:strVal val="visible"/>
                                      </p:to>
                                    </p:set>
                                    <p:animEffect transition="in" filter="wipe(down)">
                                      <p:cBhvr>
                                        <p:cTn id="27" dur="500"/>
                                        <p:tgtEl>
                                          <p:spTgt spid="220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201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10" descr="npo0001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888" y="608013"/>
            <a:ext cx="5103812"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4979" name="Text Box 15"/>
          <p:cNvSpPr txBox="1">
            <a:spLocks noChangeArrowheads="1"/>
          </p:cNvSpPr>
          <p:nvPr/>
        </p:nvSpPr>
        <p:spPr bwMode="auto">
          <a:xfrm>
            <a:off x="844550" y="52388"/>
            <a:ext cx="746283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Arial" panose="020B0604020202020204" pitchFamily="34" charset="0"/>
              </a:rPr>
              <a:t>Order of orbitals (filling) in multi-electron atom</a:t>
            </a:r>
          </a:p>
        </p:txBody>
      </p:sp>
      <p:sp>
        <p:nvSpPr>
          <p:cNvPr id="52240" name="Text Box 16"/>
          <p:cNvSpPr txBox="1">
            <a:spLocks noChangeArrowheads="1"/>
          </p:cNvSpPr>
          <p:nvPr/>
        </p:nvSpPr>
        <p:spPr bwMode="auto">
          <a:xfrm>
            <a:off x="571500" y="6019800"/>
            <a:ext cx="8039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b="0" baseline="0">
                <a:solidFill>
                  <a:srgbClr val="000000"/>
                </a:solidFill>
                <a:latin typeface="Arial" panose="020B0604020202020204" pitchFamily="34" charset="0"/>
              </a:rPr>
              <a:t>1s &lt; 2s &lt; 2p &lt; 3s &lt; 3p &lt; 4s &lt; 3d &lt; 4p &lt; 5s &lt; 4d &lt; 5p &lt; 6s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2240"/>
                                        </p:tgtEl>
                                        <p:attrNameLst>
                                          <p:attrName>style.visibility</p:attrName>
                                        </p:attrNameLst>
                                      </p:cBhvr>
                                      <p:to>
                                        <p:strVal val="visible"/>
                                      </p:to>
                                    </p:set>
                                    <p:anim calcmode="lin" valueType="num">
                                      <p:cBhvr>
                                        <p:cTn id="7" dur="500" fill="hold"/>
                                        <p:tgtEl>
                                          <p:spTgt spid="52240"/>
                                        </p:tgtEl>
                                        <p:attrNameLst>
                                          <p:attrName>ppt_w</p:attrName>
                                        </p:attrNameLst>
                                      </p:cBhvr>
                                      <p:tavLst>
                                        <p:tav tm="0">
                                          <p:val>
                                            <p:fltVal val="0"/>
                                          </p:val>
                                        </p:tav>
                                        <p:tav tm="100000">
                                          <p:val>
                                            <p:strVal val="#ppt_w"/>
                                          </p:val>
                                        </p:tav>
                                      </p:tavLst>
                                    </p:anim>
                                    <p:anim calcmode="lin" valueType="num">
                                      <p:cBhvr>
                                        <p:cTn id="8" dur="500" fill="hold"/>
                                        <p:tgtEl>
                                          <p:spTgt spid="522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560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ABD56477-29AC-491E-8124-A6C6A33866B3}" type="slidenum">
              <a:rPr lang="en-US" altLang="en-US" sz="1000" b="0" baseline="0" smtClean="0">
                <a:latin typeface="Arial" panose="020B0604020202020204" pitchFamily="34" charset="0"/>
              </a:rPr>
              <a:pPr/>
              <a:t>49</a:t>
            </a:fld>
            <a:endParaRPr lang="en-US" altLang="en-US" sz="1000" b="0" baseline="0" smtClean="0">
              <a:latin typeface="Arial" panose="020B0604020202020204" pitchFamily="34" charset="0"/>
            </a:endParaRPr>
          </a:p>
        </p:txBody>
      </p:sp>
      <p:sp>
        <p:nvSpPr>
          <p:cNvPr id="256004" name="Rectangle 2"/>
          <p:cNvSpPr>
            <a:spLocks noGrp="1" noChangeArrowheads="1"/>
          </p:cNvSpPr>
          <p:nvPr>
            <p:ph type="title"/>
          </p:nvPr>
        </p:nvSpPr>
        <p:spPr/>
        <p:txBody>
          <a:bodyPr/>
          <a:lstStyle/>
          <a:p>
            <a:pPr eaLnBrk="1" hangingPunct="1"/>
            <a:r>
              <a:rPr lang="en-US" altLang="en-US" sz="2000" smtClean="0"/>
              <a:t>The Orbitals Being Filled for Elements in Various Parts of the Periodic Table</a:t>
            </a:r>
          </a:p>
        </p:txBody>
      </p:sp>
      <p:sp>
        <p:nvSpPr>
          <p:cNvPr id="25600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5600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256007" name="Picture 5" descr="ch07_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6400800" cy="4454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699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B4F0790-6AE8-4CFE-85A6-58E9AE8F3315}" type="slidenum">
              <a:rPr lang="en-US" altLang="en-US" sz="1000" b="0" baseline="0" smtClean="0">
                <a:latin typeface="Arial" panose="020B0604020202020204" pitchFamily="34" charset="0"/>
              </a:rPr>
              <a:pPr/>
              <a:t>5</a:t>
            </a:fld>
            <a:endParaRPr lang="en-US" altLang="en-US" sz="1000" b="0" baseline="0" smtClean="0">
              <a:latin typeface="Arial" panose="020B0604020202020204" pitchFamily="34" charset="0"/>
            </a:endParaRPr>
          </a:p>
        </p:txBody>
      </p:sp>
      <p:sp>
        <p:nvSpPr>
          <p:cNvPr id="31746" name="Rectangle 2"/>
          <p:cNvSpPr>
            <a:spLocks noGrp="1" noChangeArrowheads="1"/>
          </p:cNvSpPr>
          <p:nvPr>
            <p:ph type="title"/>
          </p:nvPr>
        </p:nvSpPr>
        <p:spPr/>
        <p:txBody>
          <a:bodyPr/>
          <a:lstStyle/>
          <a:p>
            <a:pPr eaLnBrk="1" hangingPunct="1"/>
            <a:r>
              <a:rPr lang="en-US" altLang="en-US" smtClean="0"/>
              <a:t>Electromagnetic Radiation</a:t>
            </a:r>
          </a:p>
        </p:txBody>
      </p:sp>
      <p:sp>
        <p:nvSpPr>
          <p:cNvPr id="31747" name="Rectangle 3"/>
          <p:cNvSpPr>
            <a:spLocks noGrp="1" noChangeArrowheads="1"/>
          </p:cNvSpPr>
          <p:nvPr>
            <p:ph type="body" idx="1"/>
          </p:nvPr>
        </p:nvSpPr>
        <p:spPr>
          <a:xfrm>
            <a:off x="457200" y="1752600"/>
            <a:ext cx="8229600" cy="3084513"/>
          </a:xfrm>
        </p:spPr>
        <p:txBody>
          <a:bodyPr/>
          <a:lstStyle/>
          <a:p>
            <a:pPr eaLnBrk="1" hangingPunct="1"/>
            <a:r>
              <a:rPr lang="en-US" altLang="en-US" sz="2800" smtClean="0"/>
              <a:t>One of the ways that energy travels through space.</a:t>
            </a:r>
          </a:p>
          <a:p>
            <a:pPr eaLnBrk="1" hangingPunct="1"/>
            <a:r>
              <a:rPr lang="en-US" altLang="en-US" sz="2800" smtClean="0"/>
              <a:t>Three characteristics:</a:t>
            </a:r>
          </a:p>
          <a:p>
            <a:pPr lvl="1" eaLnBrk="1" hangingPunct="1">
              <a:buFont typeface="Wingdings" panose="05000000000000000000" pitchFamily="2" charset="2"/>
              <a:buChar char="§"/>
            </a:pPr>
            <a:r>
              <a:rPr lang="en-US" altLang="en-US" sz="2800" smtClean="0"/>
              <a:t>Wavelength</a:t>
            </a:r>
          </a:p>
          <a:p>
            <a:pPr lvl="1" eaLnBrk="1" hangingPunct="1">
              <a:buFont typeface="Wingdings" panose="05000000000000000000" pitchFamily="2" charset="2"/>
              <a:buChar char="§"/>
            </a:pPr>
            <a:r>
              <a:rPr lang="en-US" altLang="en-US" sz="2800" smtClean="0"/>
              <a:t>Frequency</a:t>
            </a:r>
          </a:p>
          <a:p>
            <a:pPr lvl="1" eaLnBrk="1" hangingPunct="1">
              <a:buFont typeface="Wingdings" panose="05000000000000000000" pitchFamily="2" charset="2"/>
              <a:buChar char="§"/>
            </a:pPr>
            <a:r>
              <a:rPr lang="en-US" altLang="en-US" sz="2800" smtClean="0"/>
              <a:t>Speed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left)">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wipe(left)">
                                      <p:cBhvr>
                                        <p:cTn id="12" dur="500"/>
                                        <p:tgtEl>
                                          <p:spTgt spid="317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wipe(left)">
                                      <p:cBhvr>
                                        <p:cTn id="17" dur="500"/>
                                        <p:tgtEl>
                                          <p:spTgt spid="3174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747">
                                            <p:txEl>
                                              <p:pRg st="2" end="2"/>
                                            </p:txEl>
                                          </p:spTgt>
                                        </p:tgtEl>
                                        <p:attrNameLst>
                                          <p:attrName>style.visibility</p:attrName>
                                        </p:attrNameLst>
                                      </p:cBhvr>
                                      <p:to>
                                        <p:strVal val="visible"/>
                                      </p:to>
                                    </p:set>
                                    <p:animEffect transition="in" filter="wipe(left)">
                                      <p:cBhvr>
                                        <p:cTn id="22" dur="500"/>
                                        <p:tgtEl>
                                          <p:spTgt spid="3174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747">
                                            <p:txEl>
                                              <p:pRg st="3" end="3"/>
                                            </p:txEl>
                                          </p:spTgt>
                                        </p:tgtEl>
                                        <p:attrNameLst>
                                          <p:attrName>style.visibility</p:attrName>
                                        </p:attrNameLst>
                                      </p:cBhvr>
                                      <p:to>
                                        <p:strVal val="visible"/>
                                      </p:to>
                                    </p:set>
                                    <p:animEffect transition="in" filter="wipe(left)">
                                      <p:cBhvr>
                                        <p:cTn id="27" dur="500"/>
                                        <p:tgtEl>
                                          <p:spTgt spid="3174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747">
                                            <p:txEl>
                                              <p:pRg st="4" end="4"/>
                                            </p:txEl>
                                          </p:spTgt>
                                        </p:tgtEl>
                                        <p:attrNameLst>
                                          <p:attrName>style.visibility</p:attrName>
                                        </p:attrNameLst>
                                      </p:cBhvr>
                                      <p:to>
                                        <p:strVal val="visible"/>
                                      </p:to>
                                    </p:set>
                                    <p:animEffect transition="in" filter="wipe(left)">
                                      <p:cBhvr>
                                        <p:cTn id="32"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P spid="31747"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ltLang="en-US" smtClean="0">
                <a:solidFill>
                  <a:srgbClr val="FF0000"/>
                </a:solidFill>
              </a:rPr>
              <a:t>Why are d and f orbitals always in lower energy levels?</a:t>
            </a:r>
          </a:p>
        </p:txBody>
      </p:sp>
      <p:sp>
        <p:nvSpPr>
          <p:cNvPr id="258051" name="Rectangle 3"/>
          <p:cNvSpPr>
            <a:spLocks noGrp="1" noChangeArrowheads="1"/>
          </p:cNvSpPr>
          <p:nvPr>
            <p:ph type="body" idx="1"/>
          </p:nvPr>
        </p:nvSpPr>
        <p:spPr/>
        <p:txBody>
          <a:bodyPr/>
          <a:lstStyle/>
          <a:p>
            <a:r>
              <a:rPr lang="en-US" altLang="en-US" smtClean="0"/>
              <a:t>d and f orbitals require LARGE amounts of energy</a:t>
            </a:r>
          </a:p>
          <a:p>
            <a:r>
              <a:rPr lang="en-US" altLang="en-US" smtClean="0"/>
              <a:t>It’s better (lower in energy) to skip a sublevel that requires a large amount of energy (d and f orbtials) for one in a higher level but lower energy</a:t>
            </a:r>
          </a:p>
          <a:p>
            <a:pPr>
              <a:buFontTx/>
              <a:buNone/>
            </a:pPr>
            <a:r>
              <a:rPr lang="en-US" altLang="en-US" smtClean="0"/>
              <a:t>This is the reason for the diagonal rule! BE SURE TO FOLLOW THE ARROWS IN ORDER!</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3"/>
          <p:cNvSpPr txBox="1">
            <a:spLocks noChangeArrowheads="1"/>
          </p:cNvSpPr>
          <p:nvPr/>
        </p:nvSpPr>
        <p:spPr bwMode="auto">
          <a:xfrm>
            <a:off x="2082800" y="-11113"/>
            <a:ext cx="50212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Arial" panose="020B0604020202020204" pitchFamily="34" charset="0"/>
              </a:rPr>
              <a:t>Sneak Peek: Orbital Diagrams</a:t>
            </a:r>
          </a:p>
          <a:p>
            <a:pPr algn="ctr"/>
            <a:r>
              <a:rPr lang="en-US" altLang="en-US" sz="2800" b="0" baseline="0">
                <a:solidFill>
                  <a:srgbClr val="000000"/>
                </a:solidFill>
                <a:latin typeface="Arial" panose="020B0604020202020204" pitchFamily="34" charset="0"/>
              </a:rPr>
              <a:t>Energy of orbitals in an atom</a:t>
            </a:r>
          </a:p>
        </p:txBody>
      </p:sp>
      <p:pic>
        <p:nvPicPr>
          <p:cNvPr id="259075" name="Picture 13" descr="npo0001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5532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9076" name="Text Box 33"/>
          <p:cNvSpPr txBox="1">
            <a:spLocks noChangeArrowheads="1"/>
          </p:cNvSpPr>
          <p:nvPr/>
        </p:nvSpPr>
        <p:spPr bwMode="auto">
          <a:xfrm>
            <a:off x="8531225" y="6384925"/>
            <a:ext cx="539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eaLnBrk="1" hangingPunct="1"/>
            <a:r>
              <a:rPr lang="en-US" altLang="en-US" sz="2000" b="0" baseline="0">
                <a:solidFill>
                  <a:srgbClr val="000000"/>
                </a:solidFill>
                <a:latin typeface="Arial" panose="020B0604020202020204" pitchFamily="34" charset="0"/>
              </a:rPr>
              <a:t>7.7</a:t>
            </a:r>
          </a:p>
        </p:txBody>
      </p:sp>
      <p:sp>
        <p:nvSpPr>
          <p:cNvPr id="58372" name="Text Box 4"/>
          <p:cNvSpPr txBox="1">
            <a:spLocks noChangeArrowheads="1"/>
          </p:cNvSpPr>
          <p:nvPr/>
        </p:nvSpPr>
        <p:spPr bwMode="auto">
          <a:xfrm>
            <a:off x="5778500" y="457200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b="0" baseline="0">
                <a:solidFill>
                  <a:srgbClr val="000000"/>
                </a:solidFill>
                <a:latin typeface="Arial" panose="020B0604020202020204" pitchFamily="34" charset="0"/>
              </a:rPr>
              <a:t>Energy depends on </a:t>
            </a:r>
            <a:r>
              <a:rPr lang="en-US" altLang="en-US" i="1" baseline="0">
                <a:solidFill>
                  <a:srgbClr val="FF0000"/>
                </a:solidFill>
                <a:latin typeface="Arial" panose="020B0604020202020204" pitchFamily="34" charset="0"/>
              </a:rPr>
              <a:t>n</a:t>
            </a:r>
            <a:r>
              <a:rPr lang="en-US" altLang="en-US" b="0" baseline="0">
                <a:solidFill>
                  <a:srgbClr val="000000"/>
                </a:solidFill>
                <a:latin typeface="Arial" panose="020B0604020202020204" pitchFamily="34" charset="0"/>
              </a:rPr>
              <a:t> and </a:t>
            </a:r>
            <a:r>
              <a:rPr lang="en-US" altLang="en-US" i="1" baseline="0">
                <a:solidFill>
                  <a:srgbClr val="FF0000"/>
                </a:solidFill>
                <a:latin typeface="Arial" panose="020B0604020202020204" pitchFamily="34" charset="0"/>
              </a:rPr>
              <a:t>l</a:t>
            </a:r>
            <a:endParaRPr lang="en-US" altLang="en-US" b="0" baseline="0">
              <a:solidFill>
                <a:srgbClr val="FF0000"/>
              </a:solidFill>
              <a:latin typeface="Arial" panose="020B0604020202020204" pitchFamily="34" charset="0"/>
            </a:endParaRPr>
          </a:p>
        </p:txBody>
      </p:sp>
      <p:sp>
        <p:nvSpPr>
          <p:cNvPr id="259078" name="TextBox 1"/>
          <p:cNvSpPr txBox="1">
            <a:spLocks noChangeArrowheads="1"/>
          </p:cNvSpPr>
          <p:nvPr/>
        </p:nvSpPr>
        <p:spPr bwMode="auto">
          <a:xfrm>
            <a:off x="12700" y="942975"/>
            <a:ext cx="2057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aseline="0">
                <a:latin typeface="Arial" panose="020B0604020202020204" pitchFamily="34" charset="0"/>
                <a:cs typeface="Arial" panose="020B0604020202020204" pitchFamily="34" charset="0"/>
              </a:rPr>
              <a:t>Small difference between</a:t>
            </a:r>
            <a:br>
              <a:rPr lang="en-US" altLang="en-US" baseline="0">
                <a:latin typeface="Arial" panose="020B0604020202020204" pitchFamily="34" charset="0"/>
                <a:cs typeface="Arial" panose="020B0604020202020204" pitchFamily="34" charset="0"/>
              </a:rPr>
            </a:br>
            <a:r>
              <a:rPr lang="en-US" altLang="en-US" baseline="0">
                <a:latin typeface="Arial" panose="020B0604020202020204" pitchFamily="34" charset="0"/>
                <a:cs typeface="Arial" panose="020B0604020202020204" pitchFamily="34" charset="0"/>
              </a:rPr>
              <a:t>4s and 3d</a:t>
            </a:r>
          </a:p>
        </p:txBody>
      </p:sp>
      <p:cxnSp>
        <p:nvCxnSpPr>
          <p:cNvPr id="259079" name="Straight Arrow Connector 3"/>
          <p:cNvCxnSpPr>
            <a:cxnSpLocks noChangeShapeType="1"/>
          </p:cNvCxnSpPr>
          <p:nvPr/>
        </p:nvCxnSpPr>
        <p:spPr bwMode="auto">
          <a:xfrm>
            <a:off x="228600" y="2513013"/>
            <a:ext cx="2362200" cy="266700"/>
          </a:xfrm>
          <a:prstGeom prst="straightConnector1">
            <a:avLst/>
          </a:prstGeom>
          <a:noFill/>
          <a:ln w="508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80" name="Straight Arrow Connector 29"/>
          <p:cNvCxnSpPr>
            <a:cxnSpLocks noChangeShapeType="1"/>
          </p:cNvCxnSpPr>
          <p:nvPr/>
        </p:nvCxnSpPr>
        <p:spPr bwMode="auto">
          <a:xfrm>
            <a:off x="1574800" y="2379663"/>
            <a:ext cx="3378200" cy="266700"/>
          </a:xfrm>
          <a:prstGeom prst="straightConnector1">
            <a:avLst/>
          </a:prstGeom>
          <a:noFill/>
          <a:ln w="508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fltVal val="0"/>
                                          </p:val>
                                        </p:tav>
                                        <p:tav tm="100000">
                                          <p:val>
                                            <p:strVal val="#ppt_w"/>
                                          </p:val>
                                        </p:tav>
                                      </p:tavLst>
                                    </p:anim>
                                    <p:anim calcmode="lin" valueType="num">
                                      <p:cBhvr>
                                        <p:cTn id="8" dur="500" fill="hold"/>
                                        <p:tgtEl>
                                          <p:spTgt spid="58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600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01161EC-6CBF-4D56-9C85-C0D0B40C5974}" type="slidenum">
              <a:rPr lang="en-US" altLang="en-US" sz="1000" b="0" baseline="0" smtClean="0">
                <a:latin typeface="Arial" panose="020B0604020202020204" pitchFamily="34" charset="0"/>
              </a:rPr>
              <a:pPr/>
              <a:t>52</a:t>
            </a:fld>
            <a:endParaRPr lang="en-US" altLang="en-US" sz="1000" b="0" baseline="0" smtClean="0">
              <a:latin typeface="Arial" panose="020B0604020202020204" pitchFamily="34" charset="0"/>
            </a:endParaRPr>
          </a:p>
        </p:txBody>
      </p:sp>
      <p:sp>
        <p:nvSpPr>
          <p:cNvPr id="222210" name="Rectangle 2"/>
          <p:cNvSpPr>
            <a:spLocks noGrp="1" noChangeArrowheads="1"/>
          </p:cNvSpPr>
          <p:nvPr>
            <p:ph type="title"/>
          </p:nvPr>
        </p:nvSpPr>
        <p:spPr/>
        <p:txBody>
          <a:bodyPr/>
          <a:lstStyle/>
          <a:p>
            <a:pPr eaLnBrk="1" hangingPunct="1"/>
            <a:r>
              <a:rPr lang="en-US" altLang="en-US" smtClean="0"/>
              <a:t>Hund’s Rule</a:t>
            </a:r>
          </a:p>
        </p:txBody>
      </p:sp>
      <p:sp>
        <p:nvSpPr>
          <p:cNvPr id="222211" name="Rectangle 3"/>
          <p:cNvSpPr>
            <a:spLocks noGrp="1" noChangeArrowheads="1"/>
          </p:cNvSpPr>
          <p:nvPr>
            <p:ph type="body" idx="1"/>
          </p:nvPr>
        </p:nvSpPr>
        <p:spPr>
          <a:xfrm>
            <a:off x="457200" y="1752600"/>
            <a:ext cx="8229600" cy="4573588"/>
          </a:xfrm>
        </p:spPr>
        <p:txBody>
          <a:bodyPr/>
          <a:lstStyle/>
          <a:p>
            <a:pPr eaLnBrk="1" hangingPunct="1"/>
            <a:r>
              <a:rPr lang="en-US" altLang="en-US" sz="2800" smtClean="0">
                <a:cs typeface="Arial" panose="020B0604020202020204" pitchFamily="34" charset="0"/>
              </a:rPr>
              <a:t>The lowest energy configuration for an atom is the one having the maximum number of </a:t>
            </a:r>
            <a:r>
              <a:rPr lang="en-US" altLang="en-US" sz="2800" i="1" smtClean="0">
                <a:cs typeface="Arial" panose="020B0604020202020204" pitchFamily="34" charset="0"/>
              </a:rPr>
              <a:t>unpaired</a:t>
            </a:r>
            <a:r>
              <a:rPr lang="en-US" altLang="en-US" sz="2800" smtClean="0">
                <a:cs typeface="Arial" panose="020B0604020202020204" pitchFamily="34" charset="0"/>
              </a:rPr>
              <a:t> electrons allowed by the Pauli principle in a particular set of degenerate (same energy) orbitals.</a:t>
            </a:r>
          </a:p>
          <a:p>
            <a:pPr lvl="1" eaLnBrk="1" hangingPunct="1"/>
            <a:r>
              <a:rPr lang="en-US" altLang="en-US" sz="2800" smtClean="0">
                <a:cs typeface="Arial" panose="020B0604020202020204" pitchFamily="34" charset="0"/>
              </a:rPr>
              <a:t>In orbitals of EQUAL energy, place one electron in each orbital before you add a second electron</a:t>
            </a:r>
          </a:p>
          <a:p>
            <a:pPr lvl="1" eaLnBrk="1" hangingPunct="1"/>
            <a:r>
              <a:rPr lang="en-US" altLang="en-US" sz="2800" smtClean="0">
                <a:cs typeface="Arial" panose="020B0604020202020204" pitchFamily="34" charset="0"/>
              </a:rPr>
              <a:t>All unpaired electrons should spin the SAME way</a:t>
            </a:r>
          </a:p>
        </p:txBody>
      </p:sp>
      <p:sp>
        <p:nvSpPr>
          <p:cNvPr id="260102"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60103"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wipe(left)">
                                      <p:cBhvr>
                                        <p:cTn id="7" dur="500"/>
                                        <p:tgtEl>
                                          <p:spTgt spid="222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2211">
                                            <p:txEl>
                                              <p:pRg st="0" end="0"/>
                                            </p:txEl>
                                          </p:spTgt>
                                        </p:tgtEl>
                                        <p:attrNameLst>
                                          <p:attrName>style.visibility</p:attrName>
                                        </p:attrNameLst>
                                      </p:cBhvr>
                                      <p:to>
                                        <p:strVal val="visible"/>
                                      </p:to>
                                    </p:set>
                                    <p:animEffect transition="in" filter="wipe(left)">
                                      <p:cBhvr>
                                        <p:cTn id="12" dur="500"/>
                                        <p:tgtEl>
                                          <p:spTgt spid="222211">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2211">
                                            <p:txEl>
                                              <p:pRg st="1" end="1"/>
                                            </p:txEl>
                                          </p:spTgt>
                                        </p:tgtEl>
                                        <p:attrNameLst>
                                          <p:attrName>style.visibility</p:attrName>
                                        </p:attrNameLst>
                                      </p:cBhvr>
                                      <p:to>
                                        <p:strVal val="visible"/>
                                      </p:to>
                                    </p:set>
                                    <p:animEffect transition="in" filter="wipe(left)">
                                      <p:cBhvr>
                                        <p:cTn id="15" dur="500"/>
                                        <p:tgtEl>
                                          <p:spTgt spid="222211">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2211">
                                            <p:txEl>
                                              <p:pRg st="2" end="2"/>
                                            </p:txEl>
                                          </p:spTgt>
                                        </p:tgtEl>
                                        <p:attrNameLst>
                                          <p:attrName>style.visibility</p:attrName>
                                        </p:attrNameLst>
                                      </p:cBhvr>
                                      <p:to>
                                        <p:strVal val="visible"/>
                                      </p:to>
                                    </p:set>
                                    <p:animEffect transition="in" filter="wipe(left)">
                                      <p:cBhvr>
                                        <p:cTn id="18" dur="500"/>
                                        <p:tgtEl>
                                          <p:spTgt spid="222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utoUpdateAnimBg="0"/>
      <p:bldP spid="22221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Footer Placeholder 3"/>
          <p:cNvSpPr>
            <a:spLocks noGrp="1"/>
          </p:cNvSpPr>
          <p:nvPr>
            <p:ph type="ftr" sz="quarter" idx="10"/>
          </p:nvPr>
        </p:nvSpPr>
        <p:spPr/>
        <p:txBody>
          <a:bodyPr/>
          <a:lstStyle/>
          <a:p>
            <a:pPr>
              <a:defRPr/>
            </a:pPr>
            <a:r>
              <a:rPr lang="en-US"/>
              <a:t>Copyright © Cengage Learning. All rights reserved</a:t>
            </a:r>
          </a:p>
        </p:txBody>
      </p:sp>
      <p:sp>
        <p:nvSpPr>
          <p:cNvPr id="2621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C5A87162-41B0-4D23-A5EA-73910E265F98}" type="slidenum">
              <a:rPr lang="en-US" altLang="en-US" sz="1000" b="0" baseline="0" smtClean="0">
                <a:latin typeface="Arial" panose="020B0604020202020204" pitchFamily="34" charset="0"/>
              </a:rPr>
              <a:pPr/>
              <a:t>53</a:t>
            </a:fld>
            <a:endParaRPr lang="en-US" altLang="en-US" sz="1000" b="0" baseline="0" smtClean="0">
              <a:latin typeface="Arial" panose="020B0604020202020204" pitchFamily="34" charset="0"/>
            </a:endParaRPr>
          </a:p>
        </p:txBody>
      </p:sp>
      <p:sp>
        <p:nvSpPr>
          <p:cNvPr id="224258" name="Rectangle 2"/>
          <p:cNvSpPr>
            <a:spLocks noGrp="1" noChangeArrowheads="1"/>
          </p:cNvSpPr>
          <p:nvPr>
            <p:ph type="title"/>
          </p:nvPr>
        </p:nvSpPr>
        <p:spPr/>
        <p:txBody>
          <a:bodyPr/>
          <a:lstStyle/>
          <a:p>
            <a:pPr eaLnBrk="1" hangingPunct="1"/>
            <a:r>
              <a:rPr lang="en-US" altLang="en-US" smtClean="0"/>
              <a:t>Orbital Diagram</a:t>
            </a:r>
          </a:p>
        </p:txBody>
      </p:sp>
      <p:sp>
        <p:nvSpPr>
          <p:cNvPr id="224259" name="Rectangle 3"/>
          <p:cNvSpPr>
            <a:spLocks noGrp="1" noChangeArrowheads="1"/>
          </p:cNvSpPr>
          <p:nvPr>
            <p:ph type="body" idx="1"/>
          </p:nvPr>
        </p:nvSpPr>
        <p:spPr>
          <a:xfrm>
            <a:off x="457200" y="1752600"/>
            <a:ext cx="8229600" cy="2398713"/>
          </a:xfrm>
        </p:spPr>
        <p:txBody>
          <a:bodyPr/>
          <a:lstStyle/>
          <a:p>
            <a:pPr eaLnBrk="1" hangingPunct="1"/>
            <a:r>
              <a:rPr lang="en-US" altLang="en-US" sz="2800" smtClean="0">
                <a:cs typeface="Arial" panose="020B0604020202020204" pitchFamily="34" charset="0"/>
              </a:rPr>
              <a:t>A notation that shows how many electrons an atom has in each of its occupied electron orbitals.</a:t>
            </a:r>
          </a:p>
          <a:p>
            <a:pPr eaLnBrk="1" hangingPunct="1">
              <a:buFontTx/>
              <a:buNone/>
            </a:pPr>
            <a:r>
              <a:rPr lang="en-US" altLang="en-US" sz="2800" smtClean="0">
                <a:cs typeface="Arial" panose="020B0604020202020204" pitchFamily="34" charset="0"/>
              </a:rPr>
              <a:t>		</a:t>
            </a:r>
            <a:r>
              <a:rPr lang="en-US" altLang="en-US" sz="2800" smtClean="0">
                <a:solidFill>
                  <a:srgbClr val="0000FF"/>
                </a:solidFill>
                <a:cs typeface="Arial" panose="020B0604020202020204" pitchFamily="34" charset="0"/>
              </a:rPr>
              <a:t>Oxygen: 1</a:t>
            </a:r>
            <a:r>
              <a:rPr lang="en-US" altLang="en-US" sz="2800" i="1" smtClean="0">
                <a:solidFill>
                  <a:srgbClr val="0000FF"/>
                </a:solidFill>
                <a:cs typeface="Arial" panose="020B0604020202020204" pitchFamily="34" charset="0"/>
              </a:rPr>
              <a:t>s</a:t>
            </a:r>
            <a:r>
              <a:rPr lang="en-US" altLang="en-US" sz="2800" baseline="30000" smtClean="0">
                <a:solidFill>
                  <a:srgbClr val="0000FF"/>
                </a:solidFill>
                <a:cs typeface="Arial" panose="020B0604020202020204" pitchFamily="34" charset="0"/>
              </a:rPr>
              <a:t>2</a:t>
            </a:r>
            <a:r>
              <a:rPr lang="en-US" altLang="en-US" sz="2800" smtClean="0">
                <a:solidFill>
                  <a:srgbClr val="0000FF"/>
                </a:solidFill>
                <a:cs typeface="Arial" panose="020B0604020202020204" pitchFamily="34" charset="0"/>
              </a:rPr>
              <a:t>2</a:t>
            </a:r>
            <a:r>
              <a:rPr lang="en-US" altLang="en-US" sz="2800" i="1" smtClean="0">
                <a:solidFill>
                  <a:srgbClr val="0000FF"/>
                </a:solidFill>
                <a:cs typeface="Arial" panose="020B0604020202020204" pitchFamily="34" charset="0"/>
              </a:rPr>
              <a:t>s</a:t>
            </a:r>
            <a:r>
              <a:rPr lang="en-US" altLang="en-US" sz="2800" baseline="30000" smtClean="0">
                <a:solidFill>
                  <a:srgbClr val="0000FF"/>
                </a:solidFill>
                <a:cs typeface="Arial" panose="020B0604020202020204" pitchFamily="34" charset="0"/>
              </a:rPr>
              <a:t>2</a:t>
            </a:r>
            <a:r>
              <a:rPr lang="en-US" altLang="en-US" sz="2800" smtClean="0">
                <a:solidFill>
                  <a:srgbClr val="0000FF"/>
                </a:solidFill>
                <a:cs typeface="Arial" panose="020B0604020202020204" pitchFamily="34" charset="0"/>
              </a:rPr>
              <a:t>2</a:t>
            </a:r>
            <a:r>
              <a:rPr lang="en-US" altLang="en-US" sz="2800" i="1" smtClean="0">
                <a:solidFill>
                  <a:srgbClr val="0000FF"/>
                </a:solidFill>
                <a:cs typeface="Arial" panose="020B0604020202020204" pitchFamily="34" charset="0"/>
              </a:rPr>
              <a:t>p</a:t>
            </a:r>
            <a:r>
              <a:rPr lang="en-US" altLang="en-US" sz="2800" baseline="30000" smtClean="0">
                <a:solidFill>
                  <a:srgbClr val="0000FF"/>
                </a:solidFill>
                <a:cs typeface="Arial" panose="020B0604020202020204" pitchFamily="34" charset="0"/>
              </a:rPr>
              <a:t>4</a:t>
            </a:r>
            <a:r>
              <a:rPr lang="en-US" altLang="en-US" sz="2800" smtClean="0">
                <a:solidFill>
                  <a:srgbClr val="0000FF"/>
                </a:solidFill>
                <a:cs typeface="Arial" panose="020B0604020202020204" pitchFamily="34" charset="0"/>
              </a:rPr>
              <a:t> </a:t>
            </a:r>
            <a:endParaRPr lang="en-US" altLang="en-US" sz="2800" smtClean="0">
              <a:cs typeface="Arial" panose="020B0604020202020204" pitchFamily="34" charset="0"/>
            </a:endParaRPr>
          </a:p>
          <a:p>
            <a:pPr eaLnBrk="1" hangingPunct="1">
              <a:buFontTx/>
              <a:buNone/>
            </a:pPr>
            <a:r>
              <a:rPr lang="en-US" altLang="en-US" sz="2800" smtClean="0">
                <a:cs typeface="Arial" panose="020B0604020202020204" pitchFamily="34" charset="0"/>
              </a:rPr>
              <a:t>		</a:t>
            </a:r>
            <a:r>
              <a:rPr lang="en-US" altLang="en-US" sz="2800" smtClean="0">
                <a:solidFill>
                  <a:srgbClr val="0000FF"/>
                </a:solidFill>
                <a:cs typeface="Arial" panose="020B0604020202020204" pitchFamily="34" charset="0"/>
              </a:rPr>
              <a:t>Oxygen:  	1</a:t>
            </a:r>
            <a:r>
              <a:rPr lang="en-US" altLang="en-US" sz="2800" i="1" smtClean="0">
                <a:solidFill>
                  <a:srgbClr val="0000FF"/>
                </a:solidFill>
                <a:cs typeface="Arial" panose="020B0604020202020204" pitchFamily="34" charset="0"/>
              </a:rPr>
              <a:t>s</a:t>
            </a:r>
            <a:r>
              <a:rPr lang="en-US" altLang="en-US" sz="2800" smtClean="0">
                <a:solidFill>
                  <a:srgbClr val="0000FF"/>
                </a:solidFill>
                <a:cs typeface="Arial" panose="020B0604020202020204" pitchFamily="34" charset="0"/>
              </a:rPr>
              <a:t>	  2</a:t>
            </a:r>
            <a:r>
              <a:rPr lang="en-US" altLang="en-US" sz="2800" i="1" smtClean="0">
                <a:solidFill>
                  <a:srgbClr val="0000FF"/>
                </a:solidFill>
                <a:cs typeface="Arial" panose="020B0604020202020204" pitchFamily="34" charset="0"/>
              </a:rPr>
              <a:t>s</a:t>
            </a:r>
            <a:r>
              <a:rPr lang="en-US" altLang="en-US" sz="2800" smtClean="0">
                <a:solidFill>
                  <a:srgbClr val="0000FF"/>
                </a:solidFill>
                <a:cs typeface="Arial" panose="020B0604020202020204" pitchFamily="34" charset="0"/>
              </a:rPr>
              <a:t>	          2</a:t>
            </a:r>
            <a:r>
              <a:rPr lang="en-US" altLang="en-US" sz="2800" i="1" smtClean="0">
                <a:solidFill>
                  <a:srgbClr val="0000FF"/>
                </a:solidFill>
                <a:cs typeface="Arial" panose="020B0604020202020204" pitchFamily="34" charset="0"/>
              </a:rPr>
              <a:t>p</a:t>
            </a:r>
          </a:p>
        </p:txBody>
      </p:sp>
      <p:sp>
        <p:nvSpPr>
          <p:cNvPr id="262150"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62151"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62" name="Rectangle 6"/>
          <p:cNvSpPr>
            <a:spLocks noChangeArrowheads="1"/>
          </p:cNvSpPr>
          <p:nvPr/>
        </p:nvSpPr>
        <p:spPr bwMode="auto">
          <a:xfrm>
            <a:off x="3276600" y="42672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63" name="Line 7"/>
          <p:cNvSpPr>
            <a:spLocks noChangeShapeType="1"/>
          </p:cNvSpPr>
          <p:nvPr/>
        </p:nvSpPr>
        <p:spPr bwMode="auto">
          <a:xfrm flipV="1">
            <a:off x="34290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64" name="Line 8"/>
          <p:cNvSpPr>
            <a:spLocks noChangeShapeType="1"/>
          </p:cNvSpPr>
          <p:nvPr/>
        </p:nvSpPr>
        <p:spPr bwMode="auto">
          <a:xfrm>
            <a:off x="36576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65" name="Rectangle 9"/>
          <p:cNvSpPr>
            <a:spLocks noChangeArrowheads="1"/>
          </p:cNvSpPr>
          <p:nvPr/>
        </p:nvSpPr>
        <p:spPr bwMode="auto">
          <a:xfrm>
            <a:off x="4343400" y="42672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66" name="Line 10"/>
          <p:cNvSpPr>
            <a:spLocks noChangeShapeType="1"/>
          </p:cNvSpPr>
          <p:nvPr/>
        </p:nvSpPr>
        <p:spPr bwMode="auto">
          <a:xfrm flipV="1">
            <a:off x="44958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67" name="Line 11"/>
          <p:cNvSpPr>
            <a:spLocks noChangeShapeType="1"/>
          </p:cNvSpPr>
          <p:nvPr/>
        </p:nvSpPr>
        <p:spPr bwMode="auto">
          <a:xfrm>
            <a:off x="47244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68" name="Rectangle 12"/>
          <p:cNvSpPr>
            <a:spLocks noChangeArrowheads="1"/>
          </p:cNvSpPr>
          <p:nvPr/>
        </p:nvSpPr>
        <p:spPr bwMode="auto">
          <a:xfrm>
            <a:off x="5486400" y="42672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69" name="Rectangle 13"/>
          <p:cNvSpPr>
            <a:spLocks noChangeArrowheads="1"/>
          </p:cNvSpPr>
          <p:nvPr/>
        </p:nvSpPr>
        <p:spPr bwMode="auto">
          <a:xfrm>
            <a:off x="6019800" y="42672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70" name="Rectangle 14"/>
          <p:cNvSpPr>
            <a:spLocks noChangeArrowheads="1"/>
          </p:cNvSpPr>
          <p:nvPr/>
        </p:nvSpPr>
        <p:spPr bwMode="auto">
          <a:xfrm>
            <a:off x="6553200" y="42672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24271" name="Line 15"/>
          <p:cNvSpPr>
            <a:spLocks noChangeShapeType="1"/>
          </p:cNvSpPr>
          <p:nvPr/>
        </p:nvSpPr>
        <p:spPr bwMode="auto">
          <a:xfrm flipV="1">
            <a:off x="56388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72" name="Line 16"/>
          <p:cNvSpPr>
            <a:spLocks noChangeShapeType="1"/>
          </p:cNvSpPr>
          <p:nvPr/>
        </p:nvSpPr>
        <p:spPr bwMode="auto">
          <a:xfrm flipV="1">
            <a:off x="61722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73" name="Line 17"/>
          <p:cNvSpPr>
            <a:spLocks noChangeShapeType="1"/>
          </p:cNvSpPr>
          <p:nvPr/>
        </p:nvSpPr>
        <p:spPr bwMode="auto">
          <a:xfrm flipV="1">
            <a:off x="67056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
        <p:nvSpPr>
          <p:cNvPr id="224274" name="Line 18"/>
          <p:cNvSpPr>
            <a:spLocks noChangeShapeType="1"/>
          </p:cNvSpPr>
          <p:nvPr/>
        </p:nvSpPr>
        <p:spPr bwMode="auto">
          <a:xfrm>
            <a:off x="5867400" y="4343400"/>
            <a:ext cx="0" cy="393700"/>
          </a:xfrm>
          <a:prstGeom prst="line">
            <a:avLst/>
          </a:prstGeom>
          <a:noFill/>
          <a:ln w="9525">
            <a:solidFill>
              <a:schemeClr val="tx1"/>
            </a:solidFill>
            <a:round/>
            <a:headEnd/>
            <a:tailEnd type="triangle" w="lg" len="med"/>
          </a:ln>
          <a:extLst>
            <a:ext uri="{909E8E84-426E-40DD-AFC4-6F175D3DCCD1}">
              <a14:hiddenFill xmlns:a14="http://schemas.microsoft.com/office/drawing/2010/main">
                <a:noFill/>
              </a14:hiddenFill>
            </a:ext>
          </a:extLst>
        </p:spPr>
        <p:txBody>
          <a:bodyPr lIns="91104" tIns="45552" rIns="91104" bIns="45552"/>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wipe(left)">
                                      <p:cBhvr>
                                        <p:cTn id="7" dur="500"/>
                                        <p:tgtEl>
                                          <p:spTgt spid="224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4259">
                                            <p:txEl>
                                              <p:pRg st="0" end="0"/>
                                            </p:txEl>
                                          </p:spTgt>
                                        </p:tgtEl>
                                        <p:attrNameLst>
                                          <p:attrName>style.visibility</p:attrName>
                                        </p:attrNameLst>
                                      </p:cBhvr>
                                      <p:to>
                                        <p:strVal val="visible"/>
                                      </p:to>
                                    </p:set>
                                    <p:animEffect transition="in" filter="wipe(left)">
                                      <p:cBhvr>
                                        <p:cTn id="12" dur="500"/>
                                        <p:tgtEl>
                                          <p:spTgt spid="2242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224259">
                                            <p:txEl>
                                              <p:pRg st="1" end="1"/>
                                            </p:txEl>
                                          </p:spTgt>
                                        </p:tgtEl>
                                        <p:attrNameLst>
                                          <p:attrName>style.visibility</p:attrName>
                                        </p:attrNameLst>
                                      </p:cBhvr>
                                      <p:to>
                                        <p:strVal val="visible"/>
                                      </p:to>
                                    </p:set>
                                    <p:animEffect transition="in" filter="wipe(left)">
                                      <p:cBhvr>
                                        <p:cTn id="17" dur="500"/>
                                        <p:tgtEl>
                                          <p:spTgt spid="2242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4259">
                                            <p:txEl>
                                              <p:pRg st="2" end="2"/>
                                            </p:txEl>
                                          </p:spTgt>
                                        </p:tgtEl>
                                        <p:attrNameLst>
                                          <p:attrName>style.visibility</p:attrName>
                                        </p:attrNameLst>
                                      </p:cBhvr>
                                      <p:to>
                                        <p:strVal val="visible"/>
                                      </p:to>
                                    </p:set>
                                    <p:animEffect transition="in" filter="wipe(left)">
                                      <p:cBhvr>
                                        <p:cTn id="22" dur="500"/>
                                        <p:tgtEl>
                                          <p:spTgt spid="22425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4262"/>
                                        </p:tgtEl>
                                        <p:attrNameLst>
                                          <p:attrName>style.visibility</p:attrName>
                                        </p:attrNameLst>
                                      </p:cBhvr>
                                      <p:to>
                                        <p:strVal val="visible"/>
                                      </p:to>
                                    </p:set>
                                    <p:animEffect transition="in" filter="wipe(down)">
                                      <p:cBhvr>
                                        <p:cTn id="27" dur="500"/>
                                        <p:tgtEl>
                                          <p:spTgt spid="22426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4265"/>
                                        </p:tgtEl>
                                        <p:attrNameLst>
                                          <p:attrName>style.visibility</p:attrName>
                                        </p:attrNameLst>
                                      </p:cBhvr>
                                      <p:to>
                                        <p:strVal val="visible"/>
                                      </p:to>
                                    </p:set>
                                    <p:animEffect transition="in" filter="wipe(down)">
                                      <p:cBhvr>
                                        <p:cTn id="30" dur="500"/>
                                        <p:tgtEl>
                                          <p:spTgt spid="22426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4268"/>
                                        </p:tgtEl>
                                        <p:attrNameLst>
                                          <p:attrName>style.visibility</p:attrName>
                                        </p:attrNameLst>
                                      </p:cBhvr>
                                      <p:to>
                                        <p:strVal val="visible"/>
                                      </p:to>
                                    </p:set>
                                    <p:animEffect transition="in" filter="wipe(down)">
                                      <p:cBhvr>
                                        <p:cTn id="33" dur="500"/>
                                        <p:tgtEl>
                                          <p:spTgt spid="22426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4269"/>
                                        </p:tgtEl>
                                        <p:attrNameLst>
                                          <p:attrName>style.visibility</p:attrName>
                                        </p:attrNameLst>
                                      </p:cBhvr>
                                      <p:to>
                                        <p:strVal val="visible"/>
                                      </p:to>
                                    </p:set>
                                    <p:animEffect transition="in" filter="wipe(down)">
                                      <p:cBhvr>
                                        <p:cTn id="36" dur="500"/>
                                        <p:tgtEl>
                                          <p:spTgt spid="22426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4270"/>
                                        </p:tgtEl>
                                        <p:attrNameLst>
                                          <p:attrName>style.visibility</p:attrName>
                                        </p:attrNameLst>
                                      </p:cBhvr>
                                      <p:to>
                                        <p:strVal val="visible"/>
                                      </p:to>
                                    </p:set>
                                    <p:animEffect transition="in" filter="wipe(down)">
                                      <p:cBhvr>
                                        <p:cTn id="39" dur="500"/>
                                        <p:tgtEl>
                                          <p:spTgt spid="2242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24263"/>
                                        </p:tgtEl>
                                        <p:attrNameLst>
                                          <p:attrName>style.visibility</p:attrName>
                                        </p:attrNameLst>
                                      </p:cBhvr>
                                      <p:to>
                                        <p:strVal val="visible"/>
                                      </p:to>
                                    </p:set>
                                    <p:animEffect transition="in" filter="wipe(down)">
                                      <p:cBhvr>
                                        <p:cTn id="44" dur="500"/>
                                        <p:tgtEl>
                                          <p:spTgt spid="2242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224264"/>
                                        </p:tgtEl>
                                        <p:attrNameLst>
                                          <p:attrName>style.visibility</p:attrName>
                                        </p:attrNameLst>
                                      </p:cBhvr>
                                      <p:to>
                                        <p:strVal val="visible"/>
                                      </p:to>
                                    </p:set>
                                    <p:animEffect transition="in" filter="wipe(down)">
                                      <p:cBhvr>
                                        <p:cTn id="49" dur="500"/>
                                        <p:tgtEl>
                                          <p:spTgt spid="22426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224266"/>
                                        </p:tgtEl>
                                        <p:attrNameLst>
                                          <p:attrName>style.visibility</p:attrName>
                                        </p:attrNameLst>
                                      </p:cBhvr>
                                      <p:to>
                                        <p:strVal val="visible"/>
                                      </p:to>
                                    </p:set>
                                    <p:animEffect transition="in" filter="wipe(down)">
                                      <p:cBhvr>
                                        <p:cTn id="54" dur="500"/>
                                        <p:tgtEl>
                                          <p:spTgt spid="22426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224267"/>
                                        </p:tgtEl>
                                        <p:attrNameLst>
                                          <p:attrName>style.visibility</p:attrName>
                                        </p:attrNameLst>
                                      </p:cBhvr>
                                      <p:to>
                                        <p:strVal val="visible"/>
                                      </p:to>
                                    </p:set>
                                    <p:animEffect transition="in" filter="wipe(down)">
                                      <p:cBhvr>
                                        <p:cTn id="59" dur="500"/>
                                        <p:tgtEl>
                                          <p:spTgt spid="22426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224271"/>
                                        </p:tgtEl>
                                        <p:attrNameLst>
                                          <p:attrName>style.visibility</p:attrName>
                                        </p:attrNameLst>
                                      </p:cBhvr>
                                      <p:to>
                                        <p:strVal val="visible"/>
                                      </p:to>
                                    </p:set>
                                    <p:animEffect transition="in" filter="wipe(down)">
                                      <p:cBhvr>
                                        <p:cTn id="64" dur="500"/>
                                        <p:tgtEl>
                                          <p:spTgt spid="22427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nodeType="clickEffect">
                                  <p:stCondLst>
                                    <p:cond delay="0"/>
                                  </p:stCondLst>
                                  <p:childTnLst>
                                    <p:set>
                                      <p:cBhvr>
                                        <p:cTn id="68" dur="1" fill="hold">
                                          <p:stCondLst>
                                            <p:cond delay="0"/>
                                          </p:stCondLst>
                                        </p:cTn>
                                        <p:tgtEl>
                                          <p:spTgt spid="224272"/>
                                        </p:tgtEl>
                                        <p:attrNameLst>
                                          <p:attrName>style.visibility</p:attrName>
                                        </p:attrNameLst>
                                      </p:cBhvr>
                                      <p:to>
                                        <p:strVal val="visible"/>
                                      </p:to>
                                    </p:set>
                                    <p:animEffect transition="in" filter="wipe(down)">
                                      <p:cBhvr>
                                        <p:cTn id="69" dur="500"/>
                                        <p:tgtEl>
                                          <p:spTgt spid="22427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nodeType="clickEffect">
                                  <p:stCondLst>
                                    <p:cond delay="0"/>
                                  </p:stCondLst>
                                  <p:childTnLst>
                                    <p:set>
                                      <p:cBhvr>
                                        <p:cTn id="73" dur="1" fill="hold">
                                          <p:stCondLst>
                                            <p:cond delay="0"/>
                                          </p:stCondLst>
                                        </p:cTn>
                                        <p:tgtEl>
                                          <p:spTgt spid="224273"/>
                                        </p:tgtEl>
                                        <p:attrNameLst>
                                          <p:attrName>style.visibility</p:attrName>
                                        </p:attrNameLst>
                                      </p:cBhvr>
                                      <p:to>
                                        <p:strVal val="visible"/>
                                      </p:to>
                                    </p:set>
                                    <p:animEffect transition="in" filter="wipe(down)">
                                      <p:cBhvr>
                                        <p:cTn id="74" dur="500"/>
                                        <p:tgtEl>
                                          <p:spTgt spid="22427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4" fill="hold" nodeType="clickEffect">
                                  <p:stCondLst>
                                    <p:cond delay="0"/>
                                  </p:stCondLst>
                                  <p:childTnLst>
                                    <p:set>
                                      <p:cBhvr>
                                        <p:cTn id="78" dur="1" fill="hold">
                                          <p:stCondLst>
                                            <p:cond delay="0"/>
                                          </p:stCondLst>
                                        </p:cTn>
                                        <p:tgtEl>
                                          <p:spTgt spid="224274"/>
                                        </p:tgtEl>
                                        <p:attrNameLst>
                                          <p:attrName>style.visibility</p:attrName>
                                        </p:attrNameLst>
                                      </p:cBhvr>
                                      <p:to>
                                        <p:strVal val="visible"/>
                                      </p:to>
                                    </p:set>
                                    <p:animEffect transition="in" filter="wipe(down)">
                                      <p:cBhvr>
                                        <p:cTn id="79" dur="500"/>
                                        <p:tgtEl>
                                          <p:spTgt spid="22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autoUpdateAnimBg="0"/>
      <p:bldP spid="224259" grpId="0" build="p" autoUpdateAnimBg="0"/>
      <p:bldP spid="224259" grpId="1" build="p"/>
      <p:bldP spid="224262" grpId="0" animBg="1"/>
      <p:bldP spid="224265" grpId="0" animBg="1"/>
      <p:bldP spid="224268" grpId="0" animBg="1"/>
      <p:bldP spid="224269" grpId="0" animBg="1"/>
      <p:bldP spid="22427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3"/>
          <p:cNvSpPr txBox="1">
            <a:spLocks noChangeArrowheads="1"/>
          </p:cNvSpPr>
          <p:nvPr/>
        </p:nvSpPr>
        <p:spPr bwMode="auto">
          <a:xfrm>
            <a:off x="1133475" y="-11113"/>
            <a:ext cx="69199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sz="2800" b="0" baseline="0">
                <a:solidFill>
                  <a:srgbClr val="000000"/>
                </a:solidFill>
                <a:latin typeface="Arial" panose="020B0604020202020204" pitchFamily="34" charset="0"/>
              </a:rPr>
              <a:t>Orbital Diagrams</a:t>
            </a:r>
          </a:p>
          <a:p>
            <a:pPr algn="ctr"/>
            <a:r>
              <a:rPr lang="en-US" altLang="en-US" sz="2800" b="0" baseline="0">
                <a:solidFill>
                  <a:srgbClr val="000000"/>
                </a:solidFill>
                <a:latin typeface="Arial" panose="020B0604020202020204" pitchFamily="34" charset="0"/>
              </a:rPr>
              <a:t>Energy of orbitals in a </a:t>
            </a:r>
            <a:r>
              <a:rPr lang="en-US" altLang="en-US" sz="2800" i="1" baseline="0">
                <a:solidFill>
                  <a:srgbClr val="000000"/>
                </a:solidFill>
                <a:latin typeface="Arial" panose="020B0604020202020204" pitchFamily="34" charset="0"/>
              </a:rPr>
              <a:t>multi</a:t>
            </a:r>
            <a:r>
              <a:rPr lang="en-US" altLang="en-US" sz="2800" b="0" baseline="0">
                <a:solidFill>
                  <a:srgbClr val="000000"/>
                </a:solidFill>
                <a:latin typeface="Arial" panose="020B0604020202020204" pitchFamily="34" charset="0"/>
              </a:rPr>
              <a:t>-electron atom</a:t>
            </a:r>
          </a:p>
        </p:txBody>
      </p:sp>
      <p:pic>
        <p:nvPicPr>
          <p:cNvPr id="264195" name="Picture 13" descr="npo0001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5532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385" name="Group 17"/>
          <p:cNvGrpSpPr>
            <a:grpSpLocks/>
          </p:cNvGrpSpPr>
          <p:nvPr/>
        </p:nvGrpSpPr>
        <p:grpSpPr bwMode="auto">
          <a:xfrm>
            <a:off x="3276600" y="5981700"/>
            <a:ext cx="1741488" cy="430213"/>
            <a:chOff x="3120" y="3711"/>
            <a:chExt cx="1097" cy="271"/>
          </a:xfrm>
        </p:grpSpPr>
        <p:sp>
          <p:nvSpPr>
            <p:cNvPr id="264214" name="Text Box 14"/>
            <p:cNvSpPr txBox="1">
              <a:spLocks noChangeArrowheads="1"/>
            </p:cNvSpPr>
            <p:nvPr/>
          </p:nvSpPr>
          <p:spPr bwMode="auto">
            <a:xfrm>
              <a:off x="3408" y="3711"/>
              <a:ext cx="80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n=1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0</a:t>
              </a:r>
            </a:p>
          </p:txBody>
        </p:sp>
        <p:sp>
          <p:nvSpPr>
            <p:cNvPr id="264215" name="Line 16"/>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6" name="Group 18"/>
          <p:cNvGrpSpPr>
            <a:grpSpLocks/>
          </p:cNvGrpSpPr>
          <p:nvPr/>
        </p:nvGrpSpPr>
        <p:grpSpPr bwMode="auto">
          <a:xfrm>
            <a:off x="3276600" y="4254500"/>
            <a:ext cx="1741488" cy="430213"/>
            <a:chOff x="3120" y="3711"/>
            <a:chExt cx="1097" cy="272"/>
          </a:xfrm>
        </p:grpSpPr>
        <p:sp>
          <p:nvSpPr>
            <p:cNvPr id="264212" name="Text Box 19"/>
            <p:cNvSpPr txBox="1">
              <a:spLocks noChangeArrowheads="1"/>
            </p:cNvSpPr>
            <p:nvPr/>
          </p:nvSpPr>
          <p:spPr bwMode="auto">
            <a:xfrm>
              <a:off x="3408" y="3711"/>
              <a:ext cx="809"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n=2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0</a:t>
              </a:r>
            </a:p>
          </p:txBody>
        </p:sp>
        <p:sp>
          <p:nvSpPr>
            <p:cNvPr id="264213" name="Line 20"/>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9" name="Group 21"/>
          <p:cNvGrpSpPr>
            <a:grpSpLocks/>
          </p:cNvGrpSpPr>
          <p:nvPr/>
        </p:nvGrpSpPr>
        <p:grpSpPr bwMode="auto">
          <a:xfrm>
            <a:off x="4899025" y="4037013"/>
            <a:ext cx="1741488" cy="430212"/>
            <a:chOff x="3120" y="3711"/>
            <a:chExt cx="1097" cy="270"/>
          </a:xfrm>
        </p:grpSpPr>
        <p:sp>
          <p:nvSpPr>
            <p:cNvPr id="264210" name="Text Box 22"/>
            <p:cNvSpPr txBox="1">
              <a:spLocks noChangeArrowheads="1"/>
            </p:cNvSpPr>
            <p:nvPr/>
          </p:nvSpPr>
          <p:spPr bwMode="auto">
            <a:xfrm>
              <a:off x="3408" y="3711"/>
              <a:ext cx="809"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n=2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1</a:t>
              </a:r>
            </a:p>
          </p:txBody>
        </p:sp>
        <p:sp>
          <p:nvSpPr>
            <p:cNvPr id="264211" name="Line 23"/>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2" name="Group 24"/>
          <p:cNvGrpSpPr>
            <a:grpSpLocks/>
          </p:cNvGrpSpPr>
          <p:nvPr/>
        </p:nvGrpSpPr>
        <p:grpSpPr bwMode="auto">
          <a:xfrm>
            <a:off x="3276600" y="3302000"/>
            <a:ext cx="1741488" cy="430213"/>
            <a:chOff x="3120" y="3711"/>
            <a:chExt cx="1097" cy="272"/>
          </a:xfrm>
        </p:grpSpPr>
        <p:sp>
          <p:nvSpPr>
            <p:cNvPr id="264208" name="Text Box 25"/>
            <p:cNvSpPr txBox="1">
              <a:spLocks noChangeArrowheads="1"/>
            </p:cNvSpPr>
            <p:nvPr/>
          </p:nvSpPr>
          <p:spPr bwMode="auto">
            <a:xfrm>
              <a:off x="3408" y="3711"/>
              <a:ext cx="809"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n=3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0</a:t>
              </a:r>
            </a:p>
          </p:txBody>
        </p:sp>
        <p:sp>
          <p:nvSpPr>
            <p:cNvPr id="264209" name="Line 26"/>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5" name="Group 27"/>
          <p:cNvGrpSpPr>
            <a:grpSpLocks/>
          </p:cNvGrpSpPr>
          <p:nvPr/>
        </p:nvGrpSpPr>
        <p:grpSpPr bwMode="auto">
          <a:xfrm>
            <a:off x="4878388" y="3048000"/>
            <a:ext cx="1741487" cy="430213"/>
            <a:chOff x="3120" y="3711"/>
            <a:chExt cx="1097" cy="272"/>
          </a:xfrm>
        </p:grpSpPr>
        <p:sp>
          <p:nvSpPr>
            <p:cNvPr id="264206" name="Text Box 28"/>
            <p:cNvSpPr txBox="1">
              <a:spLocks noChangeArrowheads="1"/>
            </p:cNvSpPr>
            <p:nvPr/>
          </p:nvSpPr>
          <p:spPr bwMode="auto">
            <a:xfrm>
              <a:off x="3408" y="3711"/>
              <a:ext cx="809"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n=3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1</a:t>
              </a:r>
            </a:p>
          </p:txBody>
        </p:sp>
        <p:sp>
          <p:nvSpPr>
            <p:cNvPr id="264207" name="Line 29"/>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8" name="Group 30"/>
          <p:cNvGrpSpPr>
            <a:grpSpLocks/>
          </p:cNvGrpSpPr>
          <p:nvPr/>
        </p:nvGrpSpPr>
        <p:grpSpPr bwMode="auto">
          <a:xfrm>
            <a:off x="7185025" y="2362200"/>
            <a:ext cx="1741488" cy="430213"/>
            <a:chOff x="3120" y="3711"/>
            <a:chExt cx="1097" cy="271"/>
          </a:xfrm>
        </p:grpSpPr>
        <p:sp>
          <p:nvSpPr>
            <p:cNvPr id="264204" name="Text Box 31"/>
            <p:cNvSpPr txBox="1">
              <a:spLocks noChangeArrowheads="1"/>
            </p:cNvSpPr>
            <p:nvPr/>
          </p:nvSpPr>
          <p:spPr bwMode="auto">
            <a:xfrm>
              <a:off x="3408" y="3711"/>
              <a:ext cx="80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sz="2200" b="0" baseline="0">
                  <a:solidFill>
                    <a:srgbClr val="FF0000"/>
                  </a:solidFill>
                  <a:latin typeface="Arial" panose="020B0604020202020204" pitchFamily="34" charset="0"/>
                </a:rPr>
                <a:t>n=3 </a:t>
              </a:r>
              <a:r>
                <a:rPr lang="en-US" altLang="en-US" sz="2200" b="0" i="1" baseline="0">
                  <a:solidFill>
                    <a:srgbClr val="FF0000"/>
                  </a:solidFill>
                  <a:latin typeface="Arial" panose="020B0604020202020204" pitchFamily="34" charset="0"/>
                </a:rPr>
                <a:t>l</a:t>
              </a:r>
              <a:r>
                <a:rPr lang="en-US" altLang="en-US" sz="2200" b="0" baseline="0">
                  <a:solidFill>
                    <a:srgbClr val="FF0000"/>
                  </a:solidFill>
                  <a:latin typeface="Arial" panose="020B0604020202020204" pitchFamily="34" charset="0"/>
                </a:rPr>
                <a:t> = 2</a:t>
              </a:r>
            </a:p>
          </p:txBody>
        </p:sp>
        <p:sp>
          <p:nvSpPr>
            <p:cNvPr id="264205" name="Line 32"/>
            <p:cNvSpPr>
              <a:spLocks noChangeShapeType="1"/>
            </p:cNvSpPr>
            <p:nvPr/>
          </p:nvSpPr>
          <p:spPr bwMode="auto">
            <a:xfrm flipH="1">
              <a:off x="3120" y="3845"/>
              <a:ext cx="24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202" name="Text Box 33"/>
          <p:cNvSpPr txBox="1">
            <a:spLocks noChangeArrowheads="1"/>
          </p:cNvSpPr>
          <p:nvPr/>
        </p:nvSpPr>
        <p:spPr bwMode="auto">
          <a:xfrm>
            <a:off x="8531225" y="6384925"/>
            <a:ext cx="539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eaLnBrk="1" hangingPunct="1"/>
            <a:r>
              <a:rPr lang="en-US" altLang="en-US" sz="2000" b="0" baseline="0">
                <a:solidFill>
                  <a:srgbClr val="000000"/>
                </a:solidFill>
                <a:latin typeface="Arial" panose="020B0604020202020204" pitchFamily="34" charset="0"/>
              </a:rPr>
              <a:t>7.7</a:t>
            </a:r>
          </a:p>
        </p:txBody>
      </p:sp>
      <p:sp>
        <p:nvSpPr>
          <p:cNvPr id="58372" name="Text Box 4"/>
          <p:cNvSpPr txBox="1">
            <a:spLocks noChangeArrowheads="1"/>
          </p:cNvSpPr>
          <p:nvPr/>
        </p:nvSpPr>
        <p:spPr bwMode="auto">
          <a:xfrm>
            <a:off x="7467600" y="4344988"/>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r>
              <a:rPr lang="en-US" altLang="en-US" b="0" baseline="0">
                <a:solidFill>
                  <a:srgbClr val="000000"/>
                </a:solidFill>
                <a:latin typeface="Arial" panose="020B0604020202020204" pitchFamily="34" charset="0"/>
              </a:rPr>
              <a:t>Energy depends on </a:t>
            </a:r>
            <a:r>
              <a:rPr lang="en-US" altLang="en-US" i="1" baseline="0">
                <a:solidFill>
                  <a:srgbClr val="FF0000"/>
                </a:solidFill>
                <a:latin typeface="Arial" panose="020B0604020202020204" pitchFamily="34" charset="0"/>
              </a:rPr>
              <a:t>n</a:t>
            </a:r>
            <a:r>
              <a:rPr lang="en-US" altLang="en-US" b="0" baseline="0">
                <a:solidFill>
                  <a:srgbClr val="000000"/>
                </a:solidFill>
                <a:latin typeface="Arial" panose="020B0604020202020204" pitchFamily="34" charset="0"/>
              </a:rPr>
              <a:t> and </a:t>
            </a:r>
            <a:r>
              <a:rPr lang="en-US" altLang="en-US" i="1" baseline="0">
                <a:solidFill>
                  <a:srgbClr val="FF0000"/>
                </a:solidFill>
                <a:latin typeface="Arial" panose="020B0604020202020204" pitchFamily="34" charset="0"/>
              </a:rPr>
              <a:t>l</a:t>
            </a:r>
            <a:endParaRPr lang="en-US" altLang="en-US" b="0" baseline="0">
              <a:solidFill>
                <a:srgbClr val="FF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fltVal val="0"/>
                                          </p:val>
                                        </p:tav>
                                        <p:tav tm="100000">
                                          <p:val>
                                            <p:strVal val="#ppt_w"/>
                                          </p:val>
                                        </p:tav>
                                      </p:tavLst>
                                    </p:anim>
                                    <p:anim calcmode="lin" valueType="num">
                                      <p:cBhvr>
                                        <p:cTn id="8" dur="500" fill="hold"/>
                                        <p:tgtEl>
                                          <p:spTgt spid="583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8385"/>
                                        </p:tgtEl>
                                        <p:attrNameLst>
                                          <p:attrName>style.visibility</p:attrName>
                                        </p:attrNameLst>
                                      </p:cBhvr>
                                      <p:to>
                                        <p:strVal val="visible"/>
                                      </p:to>
                                    </p:set>
                                  </p:childTnLst>
                                  <p:subTnLst>
                                    <p:set>
                                      <p:cBhvr override="childStyle">
                                        <p:cTn dur="1" fill="hold" display="0" masterRel="nextClick" afterEffect="1"/>
                                        <p:tgtEl>
                                          <p:spTgt spid="5838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58386"/>
                                        </p:tgtEl>
                                        <p:attrNameLst>
                                          <p:attrName>style.visibility</p:attrName>
                                        </p:attrNameLst>
                                      </p:cBhvr>
                                      <p:to>
                                        <p:strVal val="visible"/>
                                      </p:to>
                                    </p:set>
                                  </p:childTnLst>
                                  <p:subTnLst>
                                    <p:set>
                                      <p:cBhvr override="childStyle">
                                        <p:cTn dur="1" fill="hold" display="0" masterRel="nextClick" afterEffect="1"/>
                                        <p:tgtEl>
                                          <p:spTgt spid="58386"/>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58389"/>
                                        </p:tgtEl>
                                        <p:attrNameLst>
                                          <p:attrName>style.visibility</p:attrName>
                                        </p:attrNameLst>
                                      </p:cBhvr>
                                      <p:to>
                                        <p:strVal val="visible"/>
                                      </p:to>
                                    </p:set>
                                  </p:childTnLst>
                                  <p:subTnLst>
                                    <p:set>
                                      <p:cBhvr override="childStyle">
                                        <p:cTn dur="1" fill="hold" display="0" masterRel="nextClick" afterEffect="1"/>
                                        <p:tgtEl>
                                          <p:spTgt spid="58389"/>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58392"/>
                                        </p:tgtEl>
                                        <p:attrNameLst>
                                          <p:attrName>style.visibility</p:attrName>
                                        </p:attrNameLst>
                                      </p:cBhvr>
                                      <p:to>
                                        <p:strVal val="visible"/>
                                      </p:to>
                                    </p:set>
                                  </p:childTnLst>
                                  <p:subTnLst>
                                    <p:set>
                                      <p:cBhvr override="childStyle">
                                        <p:cTn dur="1" fill="hold" display="0" masterRel="nextClick" afterEffect="1"/>
                                        <p:tgtEl>
                                          <p:spTgt spid="5839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58395"/>
                                        </p:tgtEl>
                                        <p:attrNameLst>
                                          <p:attrName>style.visibility</p:attrName>
                                        </p:attrNameLst>
                                      </p:cBhvr>
                                      <p:to>
                                        <p:strVal val="visible"/>
                                      </p:to>
                                    </p:set>
                                  </p:childTnLst>
                                  <p:subTnLst>
                                    <p:set>
                                      <p:cBhvr override="childStyle">
                                        <p:cTn dur="1" fill="hold" display="0" masterRel="nextClick" afterEffect="1"/>
                                        <p:tgtEl>
                                          <p:spTgt spid="5839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58398"/>
                                        </p:tgtEl>
                                        <p:attrNameLst>
                                          <p:attrName>style.visibility</p:attrName>
                                        </p:attrNameLst>
                                      </p:cBhvr>
                                      <p:to>
                                        <p:strVal val="visible"/>
                                      </p:to>
                                    </p:set>
                                  </p:childTnLst>
                                  <p:subTnLst>
                                    <p:set>
                                      <p:cBhvr override="childStyle">
                                        <p:cTn dur="1" fill="hold" display="0" masterRel="nextClick" afterEffect="1"/>
                                        <p:tgtEl>
                                          <p:spTgt spid="5839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img.docstoccdn.com/thumb/orig/280641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6248400" cy="809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990600" y="0"/>
            <a:ext cx="7162800" cy="1143000"/>
          </a:xfrm>
        </p:spPr>
        <p:txBody>
          <a:bodyPr/>
          <a:lstStyle/>
          <a:p>
            <a:r>
              <a:rPr lang="en-US" altLang="en-US" smtClean="0">
                <a:solidFill>
                  <a:srgbClr val="F5FB03"/>
                </a:solidFill>
              </a:rPr>
              <a:t>Mercury</a:t>
            </a:r>
          </a:p>
        </p:txBody>
      </p:sp>
      <p:pic>
        <p:nvPicPr>
          <p:cNvPr id="266243" name="Picture 8" descr="mercury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914400"/>
            <a:ext cx="7375525" cy="565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
          <p:cNvSpPr>
            <a:spLocks noGrp="1"/>
          </p:cNvSpPr>
          <p:nvPr>
            <p:ph type="title"/>
          </p:nvPr>
        </p:nvSpPr>
        <p:spPr/>
        <p:txBody>
          <a:bodyPr/>
          <a:lstStyle/>
          <a:p>
            <a:r>
              <a:rPr lang="en-US" altLang="en-US" smtClean="0"/>
              <a:t>Video of Overlapping Orbitals</a:t>
            </a:r>
          </a:p>
        </p:txBody>
      </p:sp>
      <p:sp>
        <p:nvSpPr>
          <p:cNvPr id="267267" name="Rectangle 2"/>
          <p:cNvSpPr>
            <a:spLocks noChangeArrowheads="1"/>
          </p:cNvSpPr>
          <p:nvPr/>
        </p:nvSpPr>
        <p:spPr bwMode="auto">
          <a:xfrm>
            <a:off x="1676400" y="3136900"/>
            <a:ext cx="5181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hlinkClick r:id="rId2"/>
              </a:rPr>
              <a:t>https://www.youtube.com/watch?v=VfBcfYR1VQo</a:t>
            </a:r>
            <a:endParaRPr lang="en-US" altLang="en-US"/>
          </a:p>
          <a:p>
            <a:endParaRPr lang="en-US" altLang="en-US"/>
          </a:p>
          <a:p>
            <a:endParaRPr lang="en-US" altLang="en-US"/>
          </a:p>
          <a:p>
            <a:endParaRPr lang="en-US" altLang="en-US">
              <a:hlinkClick r:id="rId3"/>
            </a:endParaRPr>
          </a:p>
          <a:p>
            <a:r>
              <a:rPr lang="en-US" altLang="en-US">
                <a:hlinkClick r:id="rId3"/>
              </a:rPr>
              <a:t>https://www.youtube.com/watch?v=aNQV45Wichw</a:t>
            </a:r>
            <a:endParaRPr lang="en-US" altLang="en-US"/>
          </a:p>
        </p:txBody>
      </p:sp>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268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006DD0A-77E9-41B2-AB76-659199051869}" type="slidenum">
              <a:rPr lang="en-US" altLang="en-US" sz="1000" b="0" baseline="0" smtClean="0">
                <a:latin typeface="Arial" panose="020B0604020202020204" pitchFamily="34" charset="0"/>
              </a:rPr>
              <a:pPr/>
              <a:t>58</a:t>
            </a:fld>
            <a:endParaRPr lang="en-US" altLang="en-US" sz="1000" b="0" baseline="0" smtClean="0">
              <a:latin typeface="Arial" panose="020B0604020202020204" pitchFamily="34" charset="0"/>
            </a:endParaRPr>
          </a:p>
        </p:txBody>
      </p:sp>
      <p:sp>
        <p:nvSpPr>
          <p:cNvPr id="226306" name="Rectangle 2"/>
          <p:cNvSpPr>
            <a:spLocks noGrp="1" noChangeArrowheads="1"/>
          </p:cNvSpPr>
          <p:nvPr>
            <p:ph type="title"/>
          </p:nvPr>
        </p:nvSpPr>
        <p:spPr/>
        <p:txBody>
          <a:bodyPr/>
          <a:lstStyle/>
          <a:p>
            <a:pPr eaLnBrk="1" hangingPunct="1"/>
            <a:r>
              <a:rPr lang="en-US" altLang="en-US" smtClean="0"/>
              <a:t>Valence Electrons</a:t>
            </a:r>
          </a:p>
        </p:txBody>
      </p:sp>
      <p:sp>
        <p:nvSpPr>
          <p:cNvPr id="226307" name="Rectangle 3"/>
          <p:cNvSpPr>
            <a:spLocks noGrp="1" noChangeArrowheads="1"/>
          </p:cNvSpPr>
          <p:nvPr>
            <p:ph type="body" idx="1"/>
          </p:nvPr>
        </p:nvSpPr>
        <p:spPr>
          <a:xfrm>
            <a:off x="457200" y="1752600"/>
            <a:ext cx="8229600" cy="2879725"/>
          </a:xfrm>
        </p:spPr>
        <p:txBody>
          <a:bodyPr/>
          <a:lstStyle/>
          <a:p>
            <a:pPr eaLnBrk="1" hangingPunct="1"/>
            <a:r>
              <a:rPr lang="en-US" altLang="en-US" sz="2800" smtClean="0">
                <a:cs typeface="Arial" panose="020B0604020202020204" pitchFamily="34" charset="0"/>
              </a:rPr>
              <a:t>The electrons in the outermost principal quantum level of an atom.</a:t>
            </a:r>
          </a:p>
          <a:p>
            <a:pPr eaLnBrk="1" hangingPunct="1">
              <a:buFontTx/>
              <a:buNone/>
            </a:pPr>
            <a:r>
              <a:rPr lang="en-US" altLang="en-US" sz="2800" smtClean="0">
                <a:cs typeface="Arial" panose="020B0604020202020204" pitchFamily="34" charset="0"/>
              </a:rPr>
              <a:t>		1</a:t>
            </a:r>
            <a:r>
              <a:rPr lang="en-US" altLang="en-US" sz="2800" i="1" smtClean="0">
                <a:cs typeface="Arial" panose="020B0604020202020204" pitchFamily="34" charset="0"/>
              </a:rPr>
              <a:t>s</a:t>
            </a:r>
            <a:r>
              <a:rPr lang="en-US" altLang="en-US" sz="2800" baseline="30000" smtClean="0">
                <a:cs typeface="Arial" panose="020B0604020202020204" pitchFamily="34" charset="0"/>
              </a:rPr>
              <a:t>2</a:t>
            </a:r>
            <a:r>
              <a:rPr lang="en-US" altLang="en-US" sz="2800" smtClean="0">
                <a:cs typeface="Arial" panose="020B0604020202020204" pitchFamily="34" charset="0"/>
              </a:rPr>
              <a:t>2</a:t>
            </a:r>
            <a:r>
              <a:rPr lang="en-US" altLang="en-US" sz="2800" i="1" smtClean="0">
                <a:cs typeface="Arial" panose="020B0604020202020204" pitchFamily="34" charset="0"/>
              </a:rPr>
              <a:t>s</a:t>
            </a:r>
            <a:r>
              <a:rPr lang="en-US" altLang="en-US" sz="2800" baseline="30000" smtClean="0">
                <a:cs typeface="Arial" panose="020B0604020202020204" pitchFamily="34" charset="0"/>
              </a:rPr>
              <a:t>2</a:t>
            </a:r>
            <a:r>
              <a:rPr lang="en-US" altLang="en-US" sz="2800" smtClean="0">
                <a:cs typeface="Arial" panose="020B0604020202020204" pitchFamily="34" charset="0"/>
              </a:rPr>
              <a:t>2</a:t>
            </a:r>
            <a:r>
              <a:rPr lang="en-US" altLang="en-US" sz="2800" i="1" smtClean="0">
                <a:cs typeface="Arial" panose="020B0604020202020204" pitchFamily="34" charset="0"/>
              </a:rPr>
              <a:t>p</a:t>
            </a:r>
            <a:r>
              <a:rPr lang="en-US" altLang="en-US" sz="2800" baseline="30000" smtClean="0">
                <a:cs typeface="Arial" panose="020B0604020202020204" pitchFamily="34" charset="0"/>
              </a:rPr>
              <a:t>6</a:t>
            </a:r>
            <a:r>
              <a:rPr lang="en-US" altLang="en-US" sz="2800" smtClean="0">
                <a:cs typeface="Arial" panose="020B0604020202020204" pitchFamily="34" charset="0"/>
              </a:rPr>
              <a:t> (valence electrons = 8)</a:t>
            </a:r>
          </a:p>
          <a:p>
            <a:pPr eaLnBrk="1" hangingPunct="1"/>
            <a:r>
              <a:rPr lang="en-US" altLang="en-US" sz="2800" smtClean="0">
                <a:cs typeface="Arial" panose="020B0604020202020204" pitchFamily="34" charset="0"/>
              </a:rPr>
              <a:t>The elements in the same group on the periodic table have the same valence electron configuration.</a:t>
            </a:r>
          </a:p>
        </p:txBody>
      </p:sp>
      <p:sp>
        <p:nvSpPr>
          <p:cNvPr id="268294"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68295"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wipe(left)">
                                      <p:cBhvr>
                                        <p:cTn id="7" dur="500"/>
                                        <p:tgtEl>
                                          <p:spTgt spid="226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6307">
                                            <p:txEl>
                                              <p:pRg st="0" end="0"/>
                                            </p:txEl>
                                          </p:spTgt>
                                        </p:tgtEl>
                                        <p:attrNameLst>
                                          <p:attrName>style.visibility</p:attrName>
                                        </p:attrNameLst>
                                      </p:cBhvr>
                                      <p:to>
                                        <p:strVal val="visible"/>
                                      </p:to>
                                    </p:set>
                                    <p:animEffect transition="in" filter="wipe(left)">
                                      <p:cBhvr>
                                        <p:cTn id="12" dur="500"/>
                                        <p:tgtEl>
                                          <p:spTgt spid="2263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6307">
                                            <p:txEl>
                                              <p:pRg st="1" end="1"/>
                                            </p:txEl>
                                          </p:spTgt>
                                        </p:tgtEl>
                                        <p:attrNameLst>
                                          <p:attrName>style.visibility</p:attrName>
                                        </p:attrNameLst>
                                      </p:cBhvr>
                                      <p:to>
                                        <p:strVal val="visible"/>
                                      </p:to>
                                    </p:set>
                                    <p:animEffect transition="in" filter="wipe(left)">
                                      <p:cBhvr>
                                        <p:cTn id="17" dur="500"/>
                                        <p:tgtEl>
                                          <p:spTgt spid="2263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6307">
                                            <p:txEl>
                                              <p:pRg st="2" end="2"/>
                                            </p:txEl>
                                          </p:spTgt>
                                        </p:tgtEl>
                                        <p:attrNameLst>
                                          <p:attrName>style.visibility</p:attrName>
                                        </p:attrNameLst>
                                      </p:cBhvr>
                                      <p:to>
                                        <p:strVal val="visible"/>
                                      </p:to>
                                    </p:set>
                                    <p:animEffect transition="in" filter="wipe(left)">
                                      <p:cBhvr>
                                        <p:cTn id="22" dur="500"/>
                                        <p:tgtEl>
                                          <p:spTgt spid="226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utoUpdateAnimBg="0"/>
      <p:bldP spid="22630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990600" y="227013"/>
            <a:ext cx="7162800" cy="1143000"/>
          </a:xfrm>
        </p:spPr>
        <p:txBody>
          <a:bodyPr/>
          <a:lstStyle/>
          <a:p>
            <a:r>
              <a:rPr lang="en-US" altLang="en-US" sz="4800" smtClean="0">
                <a:solidFill>
                  <a:srgbClr val="660066"/>
                </a:solidFill>
                <a:latin typeface="Comic Sans MS" panose="030F0702030302020204" pitchFamily="66" charset="0"/>
              </a:rPr>
              <a:t>Shorthand Notation</a:t>
            </a:r>
          </a:p>
        </p:txBody>
      </p:sp>
      <p:sp>
        <p:nvSpPr>
          <p:cNvPr id="270339" name="Rectangle 3"/>
          <p:cNvSpPr>
            <a:spLocks noGrp="1" noChangeArrowheads="1"/>
          </p:cNvSpPr>
          <p:nvPr>
            <p:ph type="body" idx="1"/>
          </p:nvPr>
        </p:nvSpPr>
        <p:spPr>
          <a:xfrm>
            <a:off x="990600" y="1600200"/>
            <a:ext cx="7162800" cy="4876800"/>
          </a:xfrm>
        </p:spPr>
        <p:txBody>
          <a:bodyPr/>
          <a:lstStyle/>
          <a:p>
            <a:pPr>
              <a:lnSpc>
                <a:spcPct val="80000"/>
              </a:lnSpc>
            </a:pPr>
            <a:r>
              <a:rPr lang="en-US" altLang="en-US" sz="3600" smtClean="0"/>
              <a:t>Step 1:  Find the closest noble gas to the atom (or ion), WITHOUT GOING OVER the number of electrons in the atom (or ion).  Write the noble gas in brackets [ ].</a:t>
            </a:r>
          </a:p>
          <a:p>
            <a:pPr>
              <a:lnSpc>
                <a:spcPct val="80000"/>
              </a:lnSpc>
            </a:pPr>
            <a:r>
              <a:rPr lang="en-US" altLang="en-US" sz="3600" smtClean="0"/>
              <a:t>Step 2: Find where to resume by finding the next energy level.</a:t>
            </a:r>
          </a:p>
          <a:p>
            <a:pPr>
              <a:lnSpc>
                <a:spcPct val="80000"/>
              </a:lnSpc>
            </a:pPr>
            <a:r>
              <a:rPr lang="en-US" altLang="en-US" sz="3600" smtClean="0"/>
              <a:t>Step 3: Resume the configuration until it’s finished.</a:t>
            </a:r>
          </a:p>
        </p:txBody>
      </p:sp>
      <p:pic>
        <p:nvPicPr>
          <p:cNvPr id="83972" name="PRICE.WAV">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8532813" y="7085013"/>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8397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pPr>
              <a:defRPr/>
            </a:pPr>
            <a:r>
              <a:rPr lang="en-US"/>
              <a:t>Copyright © Cengage Learning. All rights reserved</a:t>
            </a:r>
          </a:p>
        </p:txBody>
      </p:sp>
      <p:sp>
        <p:nvSpPr>
          <p:cNvPr id="172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2A02863-03F0-45B2-B336-6337D1AFFD8B}" type="slidenum">
              <a:rPr lang="en-US" altLang="en-US" sz="1000" b="0" baseline="0" smtClean="0">
                <a:latin typeface="Arial" panose="020B0604020202020204" pitchFamily="34" charset="0"/>
              </a:rPr>
              <a:pPr/>
              <a:t>6</a:t>
            </a:fld>
            <a:endParaRPr lang="en-US" altLang="en-US" sz="1000" b="0" baseline="0" smtClean="0">
              <a:latin typeface="Arial" panose="020B0604020202020204" pitchFamily="34" charset="0"/>
            </a:endParaRPr>
          </a:p>
        </p:txBody>
      </p:sp>
      <p:sp>
        <p:nvSpPr>
          <p:cNvPr id="33794" name="Rectangle 2"/>
          <p:cNvSpPr>
            <a:spLocks noGrp="1" noChangeArrowheads="1"/>
          </p:cNvSpPr>
          <p:nvPr>
            <p:ph type="title"/>
          </p:nvPr>
        </p:nvSpPr>
        <p:spPr/>
        <p:txBody>
          <a:bodyPr/>
          <a:lstStyle/>
          <a:p>
            <a:pPr eaLnBrk="1" hangingPunct="1"/>
            <a:r>
              <a:rPr lang="en-US" altLang="en-US" smtClean="0"/>
              <a:t>Characteristics</a:t>
            </a:r>
          </a:p>
        </p:txBody>
      </p:sp>
      <p:sp>
        <p:nvSpPr>
          <p:cNvPr id="33795" name="Rectangle 3"/>
          <p:cNvSpPr>
            <a:spLocks noGrp="1" noChangeArrowheads="1"/>
          </p:cNvSpPr>
          <p:nvPr>
            <p:ph type="body" idx="1"/>
          </p:nvPr>
        </p:nvSpPr>
        <p:spPr>
          <a:xfrm>
            <a:off x="457200" y="1752600"/>
            <a:ext cx="8229600" cy="2419350"/>
          </a:xfrm>
        </p:spPr>
        <p:txBody>
          <a:bodyPr/>
          <a:lstStyle/>
          <a:p>
            <a:pPr eaLnBrk="1" hangingPunct="1"/>
            <a:r>
              <a:rPr lang="en-US" altLang="en-US" sz="2800" smtClean="0"/>
              <a:t>Wavelength (</a:t>
            </a:r>
            <a:r>
              <a:rPr lang="en-US" altLang="en-US" sz="2800" i="1" smtClean="0">
                <a:cs typeface="Arial" panose="020B0604020202020204" pitchFamily="34" charset="0"/>
              </a:rPr>
              <a:t>  </a:t>
            </a:r>
            <a:r>
              <a:rPr lang="en-US" altLang="en-US" sz="2800" smtClean="0">
                <a:cs typeface="Arial" panose="020B0604020202020204" pitchFamily="34" charset="0"/>
              </a:rPr>
              <a:t>)</a:t>
            </a:r>
            <a:r>
              <a:rPr lang="en-US" altLang="en-US" sz="2800" smtClean="0"/>
              <a:t> – distance between two peaks or troughs in a wave. </a:t>
            </a:r>
          </a:p>
          <a:p>
            <a:pPr eaLnBrk="1" hangingPunct="1"/>
            <a:r>
              <a:rPr lang="en-US" altLang="en-US" sz="2800" smtClean="0"/>
              <a:t>Frequency (   </a:t>
            </a:r>
            <a:r>
              <a:rPr lang="en-US" altLang="en-US" sz="2800" smtClean="0">
                <a:cs typeface="Arial" panose="020B0604020202020204" pitchFamily="34" charset="0"/>
              </a:rPr>
              <a:t>)</a:t>
            </a:r>
            <a:r>
              <a:rPr lang="en-US" altLang="en-US" sz="2800" smtClean="0"/>
              <a:t> – number of waves (cycles) per second that pass a given point in space</a:t>
            </a:r>
          </a:p>
          <a:p>
            <a:pPr eaLnBrk="1" hangingPunct="1"/>
            <a:r>
              <a:rPr lang="en-US" altLang="en-US" sz="2800" smtClean="0"/>
              <a:t>Speed (</a:t>
            </a:r>
            <a:r>
              <a:rPr lang="en-US" altLang="en-US" sz="2800" i="1" smtClean="0"/>
              <a:t>c</a:t>
            </a:r>
            <a:r>
              <a:rPr lang="en-US" altLang="en-US" sz="2800" smtClean="0"/>
              <a:t>) – speed of light (2.9979</a:t>
            </a:r>
            <a:r>
              <a:rPr lang="en-US" altLang="en-US" sz="2800" smtClean="0">
                <a:cs typeface="Arial" panose="020B0604020202020204" pitchFamily="34" charset="0"/>
              </a:rPr>
              <a:t>×10</a:t>
            </a:r>
            <a:r>
              <a:rPr lang="en-US" altLang="en-US" sz="2800" baseline="30000" smtClean="0">
                <a:cs typeface="Arial" panose="020B0604020202020204" pitchFamily="34" charset="0"/>
              </a:rPr>
              <a:t>8</a:t>
            </a:r>
            <a:r>
              <a:rPr lang="en-US" altLang="en-US" sz="2800" smtClean="0">
                <a:cs typeface="Arial" panose="020B0604020202020204" pitchFamily="34" charset="0"/>
              </a:rPr>
              <a:t> m/s)</a:t>
            </a:r>
            <a:endParaRPr lang="el-GR" altLang="en-US" sz="2800" i="1" smtClean="0">
              <a:cs typeface="Arial" panose="020B0604020202020204" pitchFamily="34" charset="0"/>
            </a:endParaRPr>
          </a:p>
        </p:txBody>
      </p:sp>
      <p:sp>
        <p:nvSpPr>
          <p:cNvPr id="172038" name="Rectangle 5"/>
          <p:cNvSpPr>
            <a:spLocks noChangeArrowheads="1"/>
          </p:cNvSpPr>
          <p:nvPr/>
        </p:nvSpPr>
        <p:spPr bwMode="auto">
          <a:xfrm>
            <a:off x="0" y="31400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33796" name="Object 4"/>
          <p:cNvGraphicFramePr>
            <a:graphicFrameLocks noChangeAspect="1"/>
          </p:cNvGraphicFramePr>
          <p:nvPr/>
        </p:nvGraphicFramePr>
        <p:xfrm>
          <a:off x="2819400" y="2895600"/>
          <a:ext cx="228600" cy="238125"/>
        </p:xfrm>
        <a:graphic>
          <a:graphicData uri="http://schemas.openxmlformats.org/presentationml/2006/ole">
            <mc:AlternateContent xmlns:mc="http://schemas.openxmlformats.org/markup-compatibility/2006">
              <mc:Choice xmlns:v="urn:schemas-microsoft-com:vml" Requires="v">
                <p:oleObj spid="_x0000_s172047" name="Equation" r:id="rId4" imgW="228600" imgH="241300" progId="Equation.BREE4">
                  <p:embed/>
                </p:oleObj>
              </mc:Choice>
              <mc:Fallback>
                <p:oleObj name="Equation" r:id="rId4" imgW="228600" imgH="241300" progId="Equation.BREE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895600"/>
                        <a:ext cx="228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2040" name="Rectangle 7"/>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33798" name="Object 6"/>
          <p:cNvGraphicFramePr>
            <a:graphicFrameLocks noChangeAspect="1"/>
          </p:cNvGraphicFramePr>
          <p:nvPr/>
        </p:nvGraphicFramePr>
        <p:xfrm>
          <a:off x="2971800" y="1905000"/>
          <a:ext cx="228600" cy="314325"/>
        </p:xfrm>
        <a:graphic>
          <a:graphicData uri="http://schemas.openxmlformats.org/presentationml/2006/ole">
            <mc:AlternateContent xmlns:mc="http://schemas.openxmlformats.org/markup-compatibility/2006">
              <mc:Choice xmlns:v="urn:schemas-microsoft-com:vml" Requires="v">
                <p:oleObj spid="_x0000_s172048" name="Equation" r:id="rId6" imgW="228501" imgH="317362" progId="Equation.BREE4">
                  <p:embed/>
                </p:oleObj>
              </mc:Choice>
              <mc:Fallback>
                <p:oleObj name="Equation" r:id="rId6" imgW="228501" imgH="317362" progId="Equation.BREE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905000"/>
                        <a:ext cx="228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2042" name="Rectangle 9"/>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graphicFrame>
        <p:nvGraphicFramePr>
          <p:cNvPr id="33800" name="Object 8"/>
          <p:cNvGraphicFramePr>
            <a:graphicFrameLocks noChangeAspect="1"/>
          </p:cNvGraphicFramePr>
          <p:nvPr/>
        </p:nvGraphicFramePr>
        <p:xfrm>
          <a:off x="3962400" y="4941888"/>
          <a:ext cx="1228725" cy="338137"/>
        </p:xfrm>
        <a:graphic>
          <a:graphicData uri="http://schemas.openxmlformats.org/presentationml/2006/ole">
            <mc:AlternateContent xmlns:mc="http://schemas.openxmlformats.org/markup-compatibility/2006">
              <mc:Choice xmlns:v="urn:schemas-microsoft-com:vml" Requires="v">
                <p:oleObj spid="_x0000_s172049" name="Equation" r:id="rId8" imgW="1231366" imgH="342751" progId="Equation.BREE4">
                  <p:embed/>
                </p:oleObj>
              </mc:Choice>
              <mc:Fallback>
                <p:oleObj name="Equation" r:id="rId8" imgW="1231366" imgH="342751" progId="Equation.BREE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4941888"/>
                        <a:ext cx="122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ipe(left)">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wipe(left)">
                                      <p:cBhvr>
                                        <p:cTn id="12" dur="500"/>
                                        <p:tgtEl>
                                          <p:spTgt spid="3379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wipe(left)">
                                      <p:cBhvr>
                                        <p:cTn id="15" dur="500"/>
                                        <p:tgtEl>
                                          <p:spTgt spid="337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3795">
                                            <p:txEl>
                                              <p:pRg st="1" end="1"/>
                                            </p:txEl>
                                          </p:spTgt>
                                        </p:tgtEl>
                                        <p:attrNameLst>
                                          <p:attrName>style.visibility</p:attrName>
                                        </p:attrNameLst>
                                      </p:cBhvr>
                                      <p:to>
                                        <p:strVal val="visible"/>
                                      </p:to>
                                    </p:set>
                                    <p:animEffect transition="in" filter="wipe(left)">
                                      <p:cBhvr>
                                        <p:cTn id="20" dur="500"/>
                                        <p:tgtEl>
                                          <p:spTgt spid="33795">
                                            <p:txEl>
                                              <p:pRg st="1" end="1"/>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3796"/>
                                        </p:tgtEl>
                                        <p:attrNameLst>
                                          <p:attrName>style.visibility</p:attrName>
                                        </p:attrNameLst>
                                      </p:cBhvr>
                                      <p:to>
                                        <p:strVal val="visible"/>
                                      </p:to>
                                    </p:set>
                                    <p:animEffect transition="in" filter="wipe(left)">
                                      <p:cBhvr>
                                        <p:cTn id="23" dur="500"/>
                                        <p:tgtEl>
                                          <p:spTgt spid="337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795">
                                            <p:txEl>
                                              <p:pRg st="2" end="2"/>
                                            </p:txEl>
                                          </p:spTgt>
                                        </p:tgtEl>
                                        <p:attrNameLst>
                                          <p:attrName>style.visibility</p:attrName>
                                        </p:attrNameLst>
                                      </p:cBhvr>
                                      <p:to>
                                        <p:strVal val="visible"/>
                                      </p:to>
                                    </p:set>
                                    <p:animEffect transition="in" filter="wipe(left)">
                                      <p:cBhvr>
                                        <p:cTn id="28" dur="500"/>
                                        <p:tgtEl>
                                          <p:spTgt spid="3379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33800"/>
                                        </p:tgtEl>
                                        <p:attrNameLst>
                                          <p:attrName>style.visibility</p:attrName>
                                        </p:attrNameLst>
                                      </p:cBhvr>
                                      <p:to>
                                        <p:strVal val="visible"/>
                                      </p:to>
                                    </p:set>
                                    <p:animEffect transition="in" filter="wipe(left)">
                                      <p:cBhvr>
                                        <p:cTn id="33"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71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430C6C6-D83F-4412-AF3D-EC3DF2E752B1}" type="slidenum">
              <a:rPr lang="en-US" altLang="en-US" sz="1000" b="0" baseline="0" smtClean="0">
                <a:latin typeface="Arial" panose="020B0604020202020204" pitchFamily="34" charset="0"/>
              </a:rPr>
              <a:pPr/>
              <a:t>60</a:t>
            </a:fld>
            <a:endParaRPr lang="en-US" altLang="en-US" sz="1000" b="0" baseline="0" smtClean="0">
              <a:latin typeface="Arial" panose="020B0604020202020204" pitchFamily="34" charset="0"/>
            </a:endParaRPr>
          </a:p>
        </p:txBody>
      </p:sp>
      <p:sp>
        <p:nvSpPr>
          <p:cNvPr id="230402" name="Rectangle 2"/>
          <p:cNvSpPr>
            <a:spLocks noGrp="1" noChangeArrowheads="1"/>
          </p:cNvSpPr>
          <p:nvPr>
            <p:ph type="title"/>
          </p:nvPr>
        </p:nvSpPr>
        <p:spPr>
          <a:xfrm>
            <a:off x="1524000" y="1143000"/>
            <a:ext cx="7010400" cy="533400"/>
          </a:xfrm>
        </p:spPr>
        <p:txBody>
          <a:bodyPr/>
          <a:lstStyle/>
          <a:p>
            <a:pPr eaLnBrk="1" hangingPunct="1"/>
            <a:r>
              <a:rPr lang="en-US" altLang="en-US" smtClean="0"/>
              <a:t>Exercise</a:t>
            </a:r>
          </a:p>
        </p:txBody>
      </p:sp>
      <p:sp>
        <p:nvSpPr>
          <p:cNvPr id="230403" name="Rectangle 3"/>
          <p:cNvSpPr>
            <a:spLocks noGrp="1" noChangeArrowheads="1"/>
          </p:cNvSpPr>
          <p:nvPr>
            <p:ph type="body" idx="1"/>
          </p:nvPr>
        </p:nvSpPr>
        <p:spPr>
          <a:xfrm>
            <a:off x="381000" y="2133600"/>
            <a:ext cx="8001000" cy="4056063"/>
          </a:xfrm>
        </p:spPr>
        <p:txBody>
          <a:bodyPr/>
          <a:lstStyle/>
          <a:p>
            <a:pPr marL="981075" indent="-454025" eaLnBrk="1" hangingPunct="1">
              <a:buFontTx/>
              <a:buNone/>
            </a:pPr>
            <a:r>
              <a:rPr lang="en-US" altLang="en-US" sz="2800" smtClean="0"/>
              <a:t>	Determine the expected electron configurations for each of the following</a:t>
            </a:r>
            <a:r>
              <a:rPr lang="en-US" altLang="en-US" sz="2800" smtClean="0">
                <a:cs typeface="Arial" panose="020B0604020202020204" pitchFamily="34" charset="0"/>
              </a:rPr>
              <a:t>.</a:t>
            </a:r>
          </a:p>
          <a:p>
            <a:pPr marL="981075" indent="-454025" eaLnBrk="1" hangingPunct="1">
              <a:buFontTx/>
              <a:buNone/>
            </a:pPr>
            <a:r>
              <a:rPr lang="en-US" altLang="en-US" sz="2800" smtClean="0">
                <a:cs typeface="Arial" panose="020B0604020202020204" pitchFamily="34" charset="0"/>
              </a:rPr>
              <a:t>		a) S</a:t>
            </a:r>
          </a:p>
          <a:p>
            <a:pPr marL="981075" indent="-454025" eaLnBrk="1" hangingPunct="1">
              <a:buFontTx/>
              <a:buNone/>
            </a:pPr>
            <a:r>
              <a:rPr lang="en-US" altLang="en-US" sz="2800" smtClean="0">
                <a:cs typeface="Arial" panose="020B0604020202020204" pitchFamily="34" charset="0"/>
              </a:rPr>
              <a:t>		 </a:t>
            </a:r>
            <a:r>
              <a:rPr lang="en-US" altLang="en-US" smtClean="0">
                <a:solidFill>
                  <a:srgbClr val="009900"/>
                </a:solidFill>
                <a:cs typeface="Arial" panose="020B0604020202020204" pitchFamily="34" charset="0"/>
              </a:rPr>
              <a:t>1</a:t>
            </a:r>
            <a:r>
              <a:rPr lang="en-US" altLang="en-US" i="1" smtClean="0">
                <a:solidFill>
                  <a:srgbClr val="009900"/>
                </a:solidFill>
                <a:cs typeface="Arial" panose="020B0604020202020204" pitchFamily="34" charset="0"/>
              </a:rPr>
              <a:t>s</a:t>
            </a:r>
            <a:r>
              <a:rPr lang="en-US" altLang="en-US" baseline="30000" smtClean="0">
                <a:solidFill>
                  <a:srgbClr val="009900"/>
                </a:solidFill>
                <a:cs typeface="Arial" panose="020B0604020202020204" pitchFamily="34" charset="0"/>
              </a:rPr>
              <a:t>2</a:t>
            </a:r>
            <a:r>
              <a:rPr lang="en-US" altLang="en-US" smtClean="0">
                <a:solidFill>
                  <a:srgbClr val="009900"/>
                </a:solidFill>
                <a:cs typeface="Arial" panose="020B0604020202020204" pitchFamily="34" charset="0"/>
              </a:rPr>
              <a:t>2</a:t>
            </a:r>
            <a:r>
              <a:rPr lang="en-US" altLang="en-US" i="1" smtClean="0">
                <a:solidFill>
                  <a:srgbClr val="009900"/>
                </a:solidFill>
                <a:cs typeface="Arial" panose="020B0604020202020204" pitchFamily="34" charset="0"/>
              </a:rPr>
              <a:t>s</a:t>
            </a:r>
            <a:r>
              <a:rPr lang="en-US" altLang="en-US" baseline="30000" smtClean="0">
                <a:solidFill>
                  <a:srgbClr val="009900"/>
                </a:solidFill>
                <a:cs typeface="Arial" panose="020B0604020202020204" pitchFamily="34" charset="0"/>
              </a:rPr>
              <a:t>2</a:t>
            </a:r>
            <a:r>
              <a:rPr lang="en-US" altLang="en-US" smtClean="0">
                <a:solidFill>
                  <a:srgbClr val="009900"/>
                </a:solidFill>
                <a:cs typeface="Arial" panose="020B0604020202020204" pitchFamily="34" charset="0"/>
              </a:rPr>
              <a:t>2</a:t>
            </a:r>
            <a:r>
              <a:rPr lang="en-US" altLang="en-US" i="1" smtClean="0">
                <a:solidFill>
                  <a:srgbClr val="009900"/>
                </a:solidFill>
                <a:cs typeface="Arial" panose="020B0604020202020204" pitchFamily="34" charset="0"/>
              </a:rPr>
              <a:t>p</a:t>
            </a:r>
            <a:r>
              <a:rPr lang="en-US" altLang="en-US" baseline="30000" smtClean="0">
                <a:solidFill>
                  <a:srgbClr val="009900"/>
                </a:solidFill>
                <a:cs typeface="Arial" panose="020B0604020202020204" pitchFamily="34" charset="0"/>
              </a:rPr>
              <a:t>6</a:t>
            </a:r>
            <a:r>
              <a:rPr lang="en-US" altLang="en-US" smtClean="0">
                <a:solidFill>
                  <a:srgbClr val="009900"/>
                </a:solidFill>
              </a:rPr>
              <a:t>3</a:t>
            </a:r>
            <a:r>
              <a:rPr lang="en-US" altLang="en-US" i="1" smtClean="0">
                <a:solidFill>
                  <a:srgbClr val="009900"/>
                </a:solidFill>
              </a:rPr>
              <a:t>s</a:t>
            </a:r>
            <a:r>
              <a:rPr lang="en-US" altLang="en-US" baseline="30000" smtClean="0">
                <a:solidFill>
                  <a:srgbClr val="009900"/>
                </a:solidFill>
              </a:rPr>
              <a:t>2</a:t>
            </a:r>
            <a:r>
              <a:rPr lang="en-US" altLang="en-US" smtClean="0">
                <a:solidFill>
                  <a:srgbClr val="009900"/>
                </a:solidFill>
              </a:rPr>
              <a:t>3</a:t>
            </a:r>
            <a:r>
              <a:rPr lang="en-US" altLang="en-US" i="1" smtClean="0">
                <a:solidFill>
                  <a:srgbClr val="009900"/>
                </a:solidFill>
              </a:rPr>
              <a:t>p</a:t>
            </a:r>
            <a:r>
              <a:rPr lang="en-US" altLang="en-US" baseline="30000" smtClean="0">
                <a:solidFill>
                  <a:srgbClr val="009900"/>
                </a:solidFill>
              </a:rPr>
              <a:t>4</a:t>
            </a:r>
            <a:r>
              <a:rPr lang="en-US" altLang="en-US" smtClean="0">
                <a:solidFill>
                  <a:srgbClr val="009900"/>
                </a:solidFill>
              </a:rPr>
              <a:t> or [Ne]3</a:t>
            </a:r>
            <a:r>
              <a:rPr lang="en-US" altLang="en-US" i="1" smtClean="0">
                <a:solidFill>
                  <a:srgbClr val="009900"/>
                </a:solidFill>
              </a:rPr>
              <a:t>s</a:t>
            </a:r>
            <a:r>
              <a:rPr lang="en-US" altLang="en-US" baseline="30000" smtClean="0">
                <a:solidFill>
                  <a:srgbClr val="009900"/>
                </a:solidFill>
              </a:rPr>
              <a:t>2</a:t>
            </a:r>
            <a:r>
              <a:rPr lang="en-US" altLang="en-US" smtClean="0">
                <a:solidFill>
                  <a:srgbClr val="009900"/>
                </a:solidFill>
              </a:rPr>
              <a:t>3</a:t>
            </a:r>
            <a:r>
              <a:rPr lang="en-US" altLang="en-US" i="1" smtClean="0">
                <a:solidFill>
                  <a:srgbClr val="009900"/>
                </a:solidFill>
              </a:rPr>
              <a:t>p</a:t>
            </a:r>
            <a:r>
              <a:rPr lang="en-US" altLang="en-US" baseline="30000" smtClean="0">
                <a:solidFill>
                  <a:srgbClr val="009900"/>
                </a:solidFill>
              </a:rPr>
              <a:t>4</a:t>
            </a:r>
            <a:endParaRPr lang="en-US" altLang="en-US" smtClean="0">
              <a:solidFill>
                <a:srgbClr val="009900"/>
              </a:solidFill>
              <a:cs typeface="Arial" panose="020B0604020202020204" pitchFamily="34" charset="0"/>
            </a:endParaRPr>
          </a:p>
          <a:p>
            <a:pPr marL="981075" indent="-454025" eaLnBrk="1" hangingPunct="1">
              <a:buFontTx/>
              <a:buNone/>
            </a:pPr>
            <a:r>
              <a:rPr lang="en-US" altLang="en-US" sz="2800" smtClean="0">
                <a:cs typeface="Arial" panose="020B0604020202020204" pitchFamily="34" charset="0"/>
              </a:rPr>
              <a:t>		b) Ba</a:t>
            </a:r>
          </a:p>
          <a:p>
            <a:pPr marL="981075" indent="-454025" eaLnBrk="1" hangingPunct="1">
              <a:buFontTx/>
              <a:buNone/>
            </a:pPr>
            <a:r>
              <a:rPr lang="en-US" altLang="en-US" sz="2800" smtClean="0">
                <a:cs typeface="Arial" panose="020B0604020202020204" pitchFamily="34" charset="0"/>
              </a:rPr>
              <a:t>		 </a:t>
            </a:r>
            <a:r>
              <a:rPr lang="en-US" altLang="en-US" smtClean="0">
                <a:solidFill>
                  <a:srgbClr val="009900"/>
                </a:solidFill>
              </a:rPr>
              <a:t>[Xe]6</a:t>
            </a:r>
            <a:r>
              <a:rPr lang="en-US" altLang="en-US" i="1" smtClean="0">
                <a:solidFill>
                  <a:srgbClr val="009900"/>
                </a:solidFill>
              </a:rPr>
              <a:t>s</a:t>
            </a:r>
            <a:r>
              <a:rPr lang="en-US" altLang="en-US" baseline="30000" smtClean="0">
                <a:solidFill>
                  <a:srgbClr val="009900"/>
                </a:solidFill>
              </a:rPr>
              <a:t>2</a:t>
            </a:r>
            <a:endParaRPr lang="en-US" altLang="en-US" sz="2800" smtClean="0">
              <a:solidFill>
                <a:srgbClr val="009900"/>
              </a:solidFill>
              <a:cs typeface="Arial" panose="020B0604020202020204" pitchFamily="34" charset="0"/>
            </a:endParaRPr>
          </a:p>
          <a:p>
            <a:pPr marL="981075" indent="-454025" eaLnBrk="1" hangingPunct="1">
              <a:buFontTx/>
              <a:buNone/>
            </a:pPr>
            <a:r>
              <a:rPr lang="en-US" altLang="en-US" sz="2800" smtClean="0">
                <a:cs typeface="Arial" panose="020B0604020202020204" pitchFamily="34" charset="0"/>
              </a:rPr>
              <a:t>		c) Eu</a:t>
            </a:r>
          </a:p>
          <a:p>
            <a:pPr marL="981075" indent="-454025" eaLnBrk="1" hangingPunct="1">
              <a:buFontTx/>
              <a:buNone/>
            </a:pPr>
            <a:r>
              <a:rPr lang="en-US" altLang="en-US" sz="2800" smtClean="0">
                <a:cs typeface="Arial" panose="020B0604020202020204" pitchFamily="34" charset="0"/>
              </a:rPr>
              <a:t>		 </a:t>
            </a:r>
            <a:r>
              <a:rPr lang="en-US" altLang="en-US" smtClean="0">
                <a:solidFill>
                  <a:srgbClr val="009900"/>
                </a:solidFill>
              </a:rPr>
              <a:t>[Xe]6</a:t>
            </a:r>
            <a:r>
              <a:rPr lang="en-US" altLang="en-US" i="1" smtClean="0">
                <a:solidFill>
                  <a:srgbClr val="009900"/>
                </a:solidFill>
              </a:rPr>
              <a:t>s</a:t>
            </a:r>
            <a:r>
              <a:rPr lang="en-US" altLang="en-US" baseline="30000" smtClean="0">
                <a:solidFill>
                  <a:srgbClr val="009900"/>
                </a:solidFill>
              </a:rPr>
              <a:t>2</a:t>
            </a:r>
            <a:r>
              <a:rPr lang="en-US" altLang="en-US" smtClean="0">
                <a:solidFill>
                  <a:srgbClr val="009900"/>
                </a:solidFill>
              </a:rPr>
              <a:t>4f</a:t>
            </a:r>
            <a:r>
              <a:rPr lang="en-US" altLang="en-US" baseline="30000" smtClean="0">
                <a:solidFill>
                  <a:srgbClr val="009900"/>
                </a:solidFill>
              </a:rPr>
              <a:t>7</a:t>
            </a:r>
          </a:p>
        </p:txBody>
      </p:sp>
      <p:pic>
        <p:nvPicPr>
          <p:cNvPr id="271366" name="Picture 4" descr="MMj0189251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0402"/>
                                        </p:tgtEl>
                                        <p:attrNameLst>
                                          <p:attrName>style.visibility</p:attrName>
                                        </p:attrNameLst>
                                      </p:cBhvr>
                                      <p:to>
                                        <p:strVal val="visible"/>
                                      </p:to>
                                    </p:set>
                                    <p:animEffect transition="in" filter="wipe(left)">
                                      <p:cBhvr>
                                        <p:cTn id="7" dur="500"/>
                                        <p:tgtEl>
                                          <p:spTgt spid="230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3">
                                            <p:txEl>
                                              <p:pRg st="0" end="0"/>
                                            </p:txEl>
                                          </p:spTgt>
                                        </p:tgtEl>
                                        <p:attrNameLst>
                                          <p:attrName>style.visibility</p:attrName>
                                        </p:attrNameLst>
                                      </p:cBhvr>
                                      <p:to>
                                        <p:strVal val="visible"/>
                                      </p:to>
                                    </p:set>
                                    <p:animEffect transition="in" filter="wipe(left)">
                                      <p:cBhvr>
                                        <p:cTn id="12" dur="500"/>
                                        <p:tgtEl>
                                          <p:spTgt spid="2304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0403">
                                            <p:txEl>
                                              <p:pRg st="1" end="1"/>
                                            </p:txEl>
                                          </p:spTgt>
                                        </p:tgtEl>
                                        <p:attrNameLst>
                                          <p:attrName>style.visibility</p:attrName>
                                        </p:attrNameLst>
                                      </p:cBhvr>
                                      <p:to>
                                        <p:strVal val="visible"/>
                                      </p:to>
                                    </p:set>
                                    <p:animEffect transition="in" filter="wipe(left)">
                                      <p:cBhvr>
                                        <p:cTn id="17" dur="500"/>
                                        <p:tgtEl>
                                          <p:spTgt spid="2304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0403">
                                            <p:txEl>
                                              <p:pRg st="2" end="2"/>
                                            </p:txEl>
                                          </p:spTgt>
                                        </p:tgtEl>
                                        <p:attrNameLst>
                                          <p:attrName>style.visibility</p:attrName>
                                        </p:attrNameLst>
                                      </p:cBhvr>
                                      <p:to>
                                        <p:strVal val="visible"/>
                                      </p:to>
                                    </p:set>
                                    <p:animEffect transition="in" filter="wipe(left)">
                                      <p:cBhvr>
                                        <p:cTn id="22" dur="2000"/>
                                        <p:tgtEl>
                                          <p:spTgt spid="23040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0403">
                                            <p:txEl>
                                              <p:pRg st="3" end="3"/>
                                            </p:txEl>
                                          </p:spTgt>
                                        </p:tgtEl>
                                        <p:attrNameLst>
                                          <p:attrName>style.visibility</p:attrName>
                                        </p:attrNameLst>
                                      </p:cBhvr>
                                      <p:to>
                                        <p:strVal val="visible"/>
                                      </p:to>
                                    </p:set>
                                    <p:animEffect transition="in" filter="wipe(left)">
                                      <p:cBhvr>
                                        <p:cTn id="27" dur="500"/>
                                        <p:tgtEl>
                                          <p:spTgt spid="23040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0403">
                                            <p:txEl>
                                              <p:pRg st="4" end="4"/>
                                            </p:txEl>
                                          </p:spTgt>
                                        </p:tgtEl>
                                        <p:attrNameLst>
                                          <p:attrName>style.visibility</p:attrName>
                                        </p:attrNameLst>
                                      </p:cBhvr>
                                      <p:to>
                                        <p:strVal val="visible"/>
                                      </p:to>
                                    </p:set>
                                    <p:animEffect transition="in" filter="wipe(left)">
                                      <p:cBhvr>
                                        <p:cTn id="32" dur="2000"/>
                                        <p:tgtEl>
                                          <p:spTgt spid="23040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0403">
                                            <p:txEl>
                                              <p:pRg st="5" end="5"/>
                                            </p:txEl>
                                          </p:spTgt>
                                        </p:tgtEl>
                                        <p:attrNameLst>
                                          <p:attrName>style.visibility</p:attrName>
                                        </p:attrNameLst>
                                      </p:cBhvr>
                                      <p:to>
                                        <p:strVal val="visible"/>
                                      </p:to>
                                    </p:set>
                                    <p:animEffect transition="in" filter="wipe(left)">
                                      <p:cBhvr>
                                        <p:cTn id="37" dur="500"/>
                                        <p:tgtEl>
                                          <p:spTgt spid="23040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0403">
                                            <p:txEl>
                                              <p:pRg st="6" end="6"/>
                                            </p:txEl>
                                          </p:spTgt>
                                        </p:tgtEl>
                                        <p:attrNameLst>
                                          <p:attrName>style.visibility</p:attrName>
                                        </p:attrNameLst>
                                      </p:cBhvr>
                                      <p:to>
                                        <p:strVal val="visible"/>
                                      </p:to>
                                    </p:set>
                                    <p:animEffect transition="in" filter="wipe(left)">
                                      <p:cBhvr>
                                        <p:cTn id="42" dur="2000"/>
                                        <p:tgtEl>
                                          <p:spTgt spid="2304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autoUpdateAnimBg="0"/>
      <p:bldP spid="23040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altLang="en-US" smtClean="0">
                <a:solidFill>
                  <a:srgbClr val="FF0000"/>
                </a:solidFill>
                <a:latin typeface="Comic Sans MS" panose="030F0702030302020204" pitchFamily="66" charset="0"/>
              </a:rPr>
              <a:t>Keep an Eye On Those Ions!</a:t>
            </a:r>
          </a:p>
        </p:txBody>
      </p:sp>
      <p:sp>
        <p:nvSpPr>
          <p:cNvPr id="273411" name="Rectangle 3"/>
          <p:cNvSpPr>
            <a:spLocks noGrp="1" noChangeArrowheads="1"/>
          </p:cNvSpPr>
          <p:nvPr>
            <p:ph type="body" idx="1"/>
          </p:nvPr>
        </p:nvSpPr>
        <p:spPr/>
        <p:txBody>
          <a:bodyPr/>
          <a:lstStyle/>
          <a:p>
            <a:r>
              <a:rPr lang="en-US" altLang="en-US" sz="3600" smtClean="0"/>
              <a:t>Electrons are lost or gained like they always are with ions… negative ions have gained electrons, positive ions have lost electrons</a:t>
            </a:r>
          </a:p>
          <a:p>
            <a:r>
              <a:rPr lang="en-US" altLang="en-US" sz="3600" smtClean="0"/>
              <a:t>The electrons that are lost or gained should be added/removed from the </a:t>
            </a:r>
            <a:r>
              <a:rPr lang="en-US" altLang="en-US" sz="3600" i="1" smtClean="0">
                <a:solidFill>
                  <a:schemeClr val="accent2"/>
                </a:solidFill>
              </a:rPr>
              <a:t>outermost energy level</a:t>
            </a:r>
            <a:r>
              <a:rPr lang="en-US" altLang="en-US" sz="3600" smtClean="0"/>
              <a:t> (not the highest orbital in energy!)</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altLang="en-US" smtClean="0">
                <a:solidFill>
                  <a:srgbClr val="FF0000"/>
                </a:solidFill>
                <a:latin typeface="Comic Sans MS" panose="030F0702030302020204" pitchFamily="66" charset="0"/>
              </a:rPr>
              <a:t>Keep an Eye On Those Ions!</a:t>
            </a:r>
          </a:p>
        </p:txBody>
      </p:sp>
      <p:sp>
        <p:nvSpPr>
          <p:cNvPr id="274435" name="Rectangle 3"/>
          <p:cNvSpPr>
            <a:spLocks noGrp="1" noChangeArrowheads="1"/>
          </p:cNvSpPr>
          <p:nvPr>
            <p:ph type="body" idx="1"/>
          </p:nvPr>
        </p:nvSpPr>
        <p:spPr/>
        <p:txBody>
          <a:bodyPr/>
          <a:lstStyle/>
          <a:p>
            <a:r>
              <a:rPr lang="en-US" altLang="en-US" sz="4100" smtClean="0"/>
              <a:t>Tin</a:t>
            </a:r>
          </a:p>
          <a:p>
            <a:pPr>
              <a:buFontTx/>
              <a:buNone/>
            </a:pPr>
            <a:r>
              <a:rPr lang="en-US" altLang="en-US" sz="4100" u="sng" smtClean="0"/>
              <a:t>Atom:</a:t>
            </a:r>
            <a:r>
              <a:rPr lang="en-US" altLang="en-US" sz="4100" smtClean="0"/>
              <a:t> [Kr] 5s</a:t>
            </a:r>
            <a:r>
              <a:rPr lang="en-US" altLang="en-US" sz="4100" baseline="30000" smtClean="0"/>
              <a:t>2</a:t>
            </a:r>
            <a:r>
              <a:rPr lang="en-US" altLang="en-US" sz="4100" smtClean="0"/>
              <a:t> 4d</a:t>
            </a:r>
            <a:r>
              <a:rPr lang="en-US" altLang="en-US" sz="4100" baseline="30000" smtClean="0"/>
              <a:t>10</a:t>
            </a:r>
            <a:r>
              <a:rPr lang="en-US" altLang="en-US" sz="4100" smtClean="0"/>
              <a:t> 5p</a:t>
            </a:r>
            <a:r>
              <a:rPr lang="en-US" altLang="en-US" sz="4100" baseline="30000" smtClean="0"/>
              <a:t>2</a:t>
            </a:r>
          </a:p>
          <a:p>
            <a:pPr>
              <a:buFontTx/>
              <a:buNone/>
            </a:pPr>
            <a:r>
              <a:rPr lang="en-US" altLang="en-US" sz="4100" u="sng" smtClean="0"/>
              <a:t>Sn</a:t>
            </a:r>
            <a:r>
              <a:rPr lang="en-US" altLang="en-US" sz="4100" u="sng" baseline="30000" smtClean="0"/>
              <a:t>+4</a:t>
            </a:r>
            <a:r>
              <a:rPr lang="en-US" altLang="en-US" sz="4100" u="sng" smtClean="0"/>
              <a:t> ion:</a:t>
            </a:r>
            <a:r>
              <a:rPr lang="en-US" altLang="en-US" sz="4100" smtClean="0"/>
              <a:t> [Kr] 4d</a:t>
            </a:r>
            <a:r>
              <a:rPr lang="en-US" altLang="en-US" sz="4100" baseline="30000" smtClean="0"/>
              <a:t>10</a:t>
            </a:r>
            <a:endParaRPr lang="en-US" altLang="en-US" sz="4100" smtClean="0"/>
          </a:p>
          <a:p>
            <a:pPr>
              <a:buFontTx/>
              <a:buNone/>
            </a:pPr>
            <a:r>
              <a:rPr lang="en-US" altLang="en-US" sz="4100" u="sng" smtClean="0"/>
              <a:t>Sn</a:t>
            </a:r>
            <a:r>
              <a:rPr lang="en-US" altLang="en-US" sz="4100" u="sng" baseline="30000" smtClean="0"/>
              <a:t>+2</a:t>
            </a:r>
            <a:r>
              <a:rPr lang="en-US" altLang="en-US" sz="4100" u="sng" smtClean="0"/>
              <a:t> ion:</a:t>
            </a:r>
            <a:r>
              <a:rPr lang="en-US" altLang="en-US" sz="4100" smtClean="0"/>
              <a:t> [Kr] 5s</a:t>
            </a:r>
            <a:r>
              <a:rPr lang="en-US" altLang="en-US" sz="4100" baseline="30000" smtClean="0"/>
              <a:t>2</a:t>
            </a:r>
            <a:r>
              <a:rPr lang="en-US" altLang="en-US" sz="4100" smtClean="0"/>
              <a:t> 4d</a:t>
            </a:r>
            <a:r>
              <a:rPr lang="en-US" altLang="en-US" sz="4100" baseline="30000" smtClean="0"/>
              <a:t>10</a:t>
            </a:r>
            <a:r>
              <a:rPr lang="en-US" altLang="en-US" sz="4100" smtClean="0"/>
              <a:t> </a:t>
            </a:r>
          </a:p>
          <a:p>
            <a:pPr>
              <a:buFontTx/>
              <a:buNone/>
            </a:pPr>
            <a:r>
              <a:rPr lang="en-US" altLang="en-US" sz="3600" smtClean="0">
                <a:solidFill>
                  <a:schemeClr val="accent1"/>
                </a:solidFill>
              </a:rPr>
              <a:t>Note that the electrons came out of the highest energy level, not the highest energy orbital!</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3" descr="npo000194"/>
          <p:cNvPicPr>
            <a:picLocks noChangeAspect="1" noChangeArrowheads="1"/>
          </p:cNvPicPr>
          <p:nvPr/>
        </p:nvPicPr>
        <p:blipFill>
          <a:blip r:embed="rId2">
            <a:extLst>
              <a:ext uri="{28A0092B-C50C-407E-A947-70E740481C1C}">
                <a14:useLocalDpi xmlns:a14="http://schemas.microsoft.com/office/drawing/2010/main" val="0"/>
              </a:ext>
            </a:extLst>
          </a:blip>
          <a:srcRect b="5881"/>
          <a:stretch>
            <a:fillRect/>
          </a:stretch>
        </p:blipFill>
        <p:spPr bwMode="auto">
          <a:xfrm>
            <a:off x="687388" y="381000"/>
            <a:ext cx="7770812" cy="41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4"/>
          <p:cNvSpPr txBox="1">
            <a:spLocks noChangeArrowheads="1"/>
          </p:cNvSpPr>
          <p:nvPr/>
        </p:nvSpPr>
        <p:spPr bwMode="auto">
          <a:xfrm>
            <a:off x="1219200" y="4495800"/>
            <a:ext cx="22034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i="1" baseline="0">
                <a:solidFill>
                  <a:srgbClr val="000000"/>
                </a:solidFill>
                <a:latin typeface="Arial" panose="020B0604020202020204" pitchFamily="34" charset="0"/>
              </a:rPr>
              <a:t>Paramagnetic</a:t>
            </a:r>
          </a:p>
        </p:txBody>
      </p:sp>
      <p:sp>
        <p:nvSpPr>
          <p:cNvPr id="28677" name="Text Box 5"/>
          <p:cNvSpPr txBox="1">
            <a:spLocks noChangeArrowheads="1"/>
          </p:cNvSpPr>
          <p:nvPr/>
        </p:nvSpPr>
        <p:spPr bwMode="auto">
          <a:xfrm>
            <a:off x="914400" y="4953000"/>
            <a:ext cx="2719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0" baseline="0">
                <a:solidFill>
                  <a:srgbClr val="000000"/>
                </a:solidFill>
                <a:latin typeface="Arial" panose="020B0604020202020204" pitchFamily="34" charset="0"/>
              </a:rPr>
              <a:t>unpaired electrons</a:t>
            </a:r>
          </a:p>
        </p:txBody>
      </p:sp>
      <p:grpSp>
        <p:nvGrpSpPr>
          <p:cNvPr id="28692" name="Group 20"/>
          <p:cNvGrpSpPr>
            <a:grpSpLocks/>
          </p:cNvGrpSpPr>
          <p:nvPr/>
        </p:nvGrpSpPr>
        <p:grpSpPr bwMode="auto">
          <a:xfrm>
            <a:off x="1295400" y="5384800"/>
            <a:ext cx="1447800" cy="1060450"/>
            <a:chOff x="816" y="3392"/>
            <a:chExt cx="912" cy="668"/>
          </a:xfrm>
        </p:grpSpPr>
        <p:grpSp>
          <p:nvGrpSpPr>
            <p:cNvPr id="275476" name="Group 12"/>
            <p:cNvGrpSpPr>
              <a:grpSpLocks/>
            </p:cNvGrpSpPr>
            <p:nvPr/>
          </p:nvGrpSpPr>
          <p:grpSpPr bwMode="auto">
            <a:xfrm>
              <a:off x="816" y="3392"/>
              <a:ext cx="912" cy="256"/>
              <a:chOff x="816" y="3392"/>
              <a:chExt cx="912" cy="256"/>
            </a:xfrm>
          </p:grpSpPr>
          <p:sp>
            <p:nvSpPr>
              <p:cNvPr id="275478" name="Line 6"/>
              <p:cNvSpPr>
                <a:spLocks noChangeShapeType="1"/>
              </p:cNvSpPr>
              <p:nvPr/>
            </p:nvSpPr>
            <p:spPr bwMode="auto">
              <a:xfrm>
                <a:off x="816" y="3648"/>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9" name="Line 7"/>
              <p:cNvSpPr>
                <a:spLocks noChangeShapeType="1"/>
              </p:cNvSpPr>
              <p:nvPr/>
            </p:nvSpPr>
            <p:spPr bwMode="auto">
              <a:xfrm>
                <a:off x="1152" y="3648"/>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80" name="Line 8"/>
              <p:cNvSpPr>
                <a:spLocks noChangeShapeType="1"/>
              </p:cNvSpPr>
              <p:nvPr/>
            </p:nvSpPr>
            <p:spPr bwMode="auto">
              <a:xfrm>
                <a:off x="1488" y="3648"/>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81" name="Line 9"/>
              <p:cNvSpPr>
                <a:spLocks noChangeShapeType="1"/>
              </p:cNvSpPr>
              <p:nvPr/>
            </p:nvSpPr>
            <p:spPr bwMode="auto">
              <a:xfrm flipV="1">
                <a:off x="856" y="3392"/>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82" name="Line 10"/>
              <p:cNvSpPr>
                <a:spLocks noChangeShapeType="1"/>
              </p:cNvSpPr>
              <p:nvPr/>
            </p:nvSpPr>
            <p:spPr bwMode="auto">
              <a:xfrm flipV="1">
                <a:off x="1200" y="3392"/>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5477" name="Text Box 11"/>
            <p:cNvSpPr txBox="1">
              <a:spLocks noChangeArrowheads="1"/>
            </p:cNvSpPr>
            <p:nvPr/>
          </p:nvSpPr>
          <p:spPr bwMode="auto">
            <a:xfrm>
              <a:off x="1107" y="3769"/>
              <a:ext cx="33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0" baseline="0">
                  <a:solidFill>
                    <a:srgbClr val="000000"/>
                  </a:solidFill>
                  <a:latin typeface="Arial" panose="020B0604020202020204" pitchFamily="34" charset="0"/>
                </a:rPr>
                <a:t>2p</a:t>
              </a:r>
            </a:p>
          </p:txBody>
        </p:sp>
      </p:grpSp>
      <p:sp>
        <p:nvSpPr>
          <p:cNvPr id="28693" name="Text Box 21"/>
          <p:cNvSpPr txBox="1">
            <a:spLocks noChangeArrowheads="1"/>
          </p:cNvSpPr>
          <p:nvPr/>
        </p:nvSpPr>
        <p:spPr bwMode="auto">
          <a:xfrm>
            <a:off x="5791200" y="4495800"/>
            <a:ext cx="2014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i="1" baseline="0">
                <a:solidFill>
                  <a:srgbClr val="000000"/>
                </a:solidFill>
                <a:latin typeface="Arial" panose="020B0604020202020204" pitchFamily="34" charset="0"/>
              </a:rPr>
              <a:t>Diamagnetic</a:t>
            </a:r>
          </a:p>
        </p:txBody>
      </p:sp>
      <p:sp>
        <p:nvSpPr>
          <p:cNvPr id="28694" name="Text Box 22"/>
          <p:cNvSpPr txBox="1">
            <a:spLocks noChangeArrowheads="1"/>
          </p:cNvSpPr>
          <p:nvPr/>
        </p:nvSpPr>
        <p:spPr bwMode="auto">
          <a:xfrm>
            <a:off x="5486400" y="4953000"/>
            <a:ext cx="27717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0" baseline="0">
                <a:solidFill>
                  <a:srgbClr val="000000"/>
                </a:solidFill>
                <a:latin typeface="Arial" panose="020B0604020202020204" pitchFamily="34" charset="0"/>
              </a:rPr>
              <a:t>all electrons paired</a:t>
            </a:r>
          </a:p>
        </p:txBody>
      </p:sp>
      <p:grpSp>
        <p:nvGrpSpPr>
          <p:cNvPr id="28699" name="Group 27"/>
          <p:cNvGrpSpPr>
            <a:grpSpLocks/>
          </p:cNvGrpSpPr>
          <p:nvPr/>
        </p:nvGrpSpPr>
        <p:grpSpPr bwMode="auto">
          <a:xfrm>
            <a:off x="6096000" y="5384800"/>
            <a:ext cx="1449388" cy="1060450"/>
            <a:chOff x="3840" y="3391"/>
            <a:chExt cx="912" cy="668"/>
          </a:xfrm>
        </p:grpSpPr>
        <p:sp>
          <p:nvSpPr>
            <p:cNvPr id="275466" name="Line 14"/>
            <p:cNvSpPr>
              <a:spLocks noChangeShapeType="1"/>
            </p:cNvSpPr>
            <p:nvPr/>
          </p:nvSpPr>
          <p:spPr bwMode="auto">
            <a:xfrm>
              <a:off x="3840" y="3647"/>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7" name="Line 15"/>
            <p:cNvSpPr>
              <a:spLocks noChangeShapeType="1"/>
            </p:cNvSpPr>
            <p:nvPr/>
          </p:nvSpPr>
          <p:spPr bwMode="auto">
            <a:xfrm>
              <a:off x="4176" y="3647"/>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8" name="Line 16"/>
            <p:cNvSpPr>
              <a:spLocks noChangeShapeType="1"/>
            </p:cNvSpPr>
            <p:nvPr/>
          </p:nvSpPr>
          <p:spPr bwMode="auto">
            <a:xfrm>
              <a:off x="4512" y="3647"/>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9" name="Line 17"/>
            <p:cNvSpPr>
              <a:spLocks noChangeShapeType="1"/>
            </p:cNvSpPr>
            <p:nvPr/>
          </p:nvSpPr>
          <p:spPr bwMode="auto">
            <a:xfrm flipV="1">
              <a:off x="3880" y="3391"/>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0" name="Line 18"/>
            <p:cNvSpPr>
              <a:spLocks noChangeShapeType="1"/>
            </p:cNvSpPr>
            <p:nvPr/>
          </p:nvSpPr>
          <p:spPr bwMode="auto">
            <a:xfrm flipV="1">
              <a:off x="4224" y="3391"/>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1" name="Text Box 19"/>
            <p:cNvSpPr txBox="1">
              <a:spLocks noChangeArrowheads="1"/>
            </p:cNvSpPr>
            <p:nvPr/>
          </p:nvSpPr>
          <p:spPr bwMode="auto">
            <a:xfrm>
              <a:off x="4131" y="3768"/>
              <a:ext cx="33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r>
                <a:rPr lang="en-US" altLang="en-US" b="0" baseline="0">
                  <a:solidFill>
                    <a:srgbClr val="000000"/>
                  </a:solidFill>
                  <a:latin typeface="Arial" panose="020B0604020202020204" pitchFamily="34" charset="0"/>
                </a:rPr>
                <a:t>2p</a:t>
              </a:r>
            </a:p>
          </p:txBody>
        </p:sp>
        <p:sp>
          <p:nvSpPr>
            <p:cNvPr id="275472" name="Line 23"/>
            <p:cNvSpPr>
              <a:spLocks noChangeShapeType="1"/>
            </p:cNvSpPr>
            <p:nvPr/>
          </p:nvSpPr>
          <p:spPr bwMode="auto">
            <a:xfrm flipV="1">
              <a:off x="4560" y="3400"/>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3" name="Line 24"/>
            <p:cNvSpPr>
              <a:spLocks noChangeShapeType="1"/>
            </p:cNvSpPr>
            <p:nvPr/>
          </p:nvSpPr>
          <p:spPr bwMode="auto">
            <a:xfrm>
              <a:off x="4008" y="3400"/>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4" name="Line 25"/>
            <p:cNvSpPr>
              <a:spLocks noChangeShapeType="1"/>
            </p:cNvSpPr>
            <p:nvPr/>
          </p:nvSpPr>
          <p:spPr bwMode="auto">
            <a:xfrm>
              <a:off x="4344" y="3408"/>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75" name="Line 26"/>
            <p:cNvSpPr>
              <a:spLocks noChangeShapeType="1"/>
            </p:cNvSpPr>
            <p:nvPr/>
          </p:nvSpPr>
          <p:spPr bwMode="auto">
            <a:xfrm>
              <a:off x="4688" y="3408"/>
              <a:ext cx="0" cy="24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5465" name="Text Box 28"/>
          <p:cNvSpPr txBox="1">
            <a:spLocks noChangeArrowheads="1"/>
          </p:cNvSpPr>
          <p:nvPr/>
        </p:nvSpPr>
        <p:spPr bwMode="auto">
          <a:xfrm>
            <a:off x="8531225" y="6384925"/>
            <a:ext cx="539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92" tIns="45546" rIns="91092" bIns="45546">
            <a:spAutoFit/>
          </a:bodyPr>
          <a:lstStyle>
            <a:lvl1pPr defTabSz="912813">
              <a:defRPr sz="2400" b="1" baseline="30000">
                <a:solidFill>
                  <a:schemeClr val="tx1"/>
                </a:solidFill>
                <a:latin typeface="Times" panose="02020603050405020304" pitchFamily="18" charset="0"/>
              </a:defRPr>
            </a:lvl1pPr>
            <a:lvl2pPr marL="742950" indent="-285750" defTabSz="912813">
              <a:defRPr sz="2400" b="1" baseline="30000">
                <a:solidFill>
                  <a:schemeClr val="tx1"/>
                </a:solidFill>
                <a:latin typeface="Times" panose="02020603050405020304" pitchFamily="18" charset="0"/>
              </a:defRPr>
            </a:lvl2pPr>
            <a:lvl3pPr marL="1143000" indent="-228600" defTabSz="912813">
              <a:defRPr sz="2400" b="1" baseline="30000">
                <a:solidFill>
                  <a:schemeClr val="tx1"/>
                </a:solidFill>
                <a:latin typeface="Times" panose="02020603050405020304" pitchFamily="18" charset="0"/>
              </a:defRPr>
            </a:lvl3pPr>
            <a:lvl4pPr marL="1600200" indent="-228600" defTabSz="912813">
              <a:defRPr sz="2400" b="1" baseline="30000">
                <a:solidFill>
                  <a:schemeClr val="tx1"/>
                </a:solidFill>
                <a:latin typeface="Times" panose="02020603050405020304" pitchFamily="18" charset="0"/>
              </a:defRPr>
            </a:lvl4pPr>
            <a:lvl5pPr marL="2057400" indent="-228600" defTabSz="912813">
              <a:defRPr sz="2400" b="1" baseline="30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400" b="1" baseline="30000">
                <a:solidFill>
                  <a:schemeClr val="tx1"/>
                </a:solidFill>
                <a:latin typeface="Times" panose="02020603050405020304" pitchFamily="18" charset="0"/>
              </a:defRPr>
            </a:lvl9pPr>
          </a:lstStyle>
          <a:p>
            <a:pPr eaLnBrk="1" hangingPunct="1"/>
            <a:r>
              <a:rPr lang="en-US" altLang="en-US" sz="2000" b="0" baseline="0">
                <a:solidFill>
                  <a:srgbClr val="000000"/>
                </a:solidFill>
                <a:latin typeface="Arial" panose="020B0604020202020204" pitchFamily="34" charset="0"/>
              </a:rPr>
              <a:t>7.8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0-#ppt_w/2"/>
                                          </p:val>
                                        </p:tav>
                                        <p:tav tm="100000">
                                          <p:val>
                                            <p:strVal val="#ppt_x"/>
                                          </p:val>
                                        </p:tav>
                                      </p:tavLst>
                                    </p:anim>
                                    <p:anim calcmode="lin" valueType="num">
                                      <p:cBhvr additive="base">
                                        <p:cTn id="8"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0-#ppt_w/2"/>
                                          </p:val>
                                        </p:tav>
                                        <p:tav tm="100000">
                                          <p:val>
                                            <p:strVal val="#ppt_x"/>
                                          </p:val>
                                        </p:tav>
                                      </p:tavLst>
                                    </p:anim>
                                    <p:anim calcmode="lin" valueType="num">
                                      <p:cBhvr additive="base">
                                        <p:cTn id="14"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8692"/>
                                        </p:tgtEl>
                                        <p:attrNameLst>
                                          <p:attrName>style.visibility</p:attrName>
                                        </p:attrNameLst>
                                      </p:cBhvr>
                                      <p:to>
                                        <p:strVal val="visible"/>
                                      </p:to>
                                    </p:set>
                                    <p:anim calcmode="lin" valueType="num">
                                      <p:cBhvr additive="base">
                                        <p:cTn id="19" dur="500" fill="hold"/>
                                        <p:tgtEl>
                                          <p:spTgt spid="28692"/>
                                        </p:tgtEl>
                                        <p:attrNameLst>
                                          <p:attrName>ppt_x</p:attrName>
                                        </p:attrNameLst>
                                      </p:cBhvr>
                                      <p:tavLst>
                                        <p:tav tm="0">
                                          <p:val>
                                            <p:strVal val="0-#ppt_w/2"/>
                                          </p:val>
                                        </p:tav>
                                        <p:tav tm="100000">
                                          <p:val>
                                            <p:strVal val="#ppt_x"/>
                                          </p:val>
                                        </p:tav>
                                      </p:tavLst>
                                    </p:anim>
                                    <p:anim calcmode="lin" valueType="num">
                                      <p:cBhvr additive="base">
                                        <p:cTn id="20" dur="500" fill="hold"/>
                                        <p:tgtEl>
                                          <p:spTgt spid="2869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8693"/>
                                        </p:tgtEl>
                                        <p:attrNameLst>
                                          <p:attrName>style.visibility</p:attrName>
                                        </p:attrNameLst>
                                      </p:cBhvr>
                                      <p:to>
                                        <p:strVal val="visible"/>
                                      </p:to>
                                    </p:set>
                                    <p:anim calcmode="lin" valueType="num">
                                      <p:cBhvr additive="base">
                                        <p:cTn id="25" dur="500" fill="hold"/>
                                        <p:tgtEl>
                                          <p:spTgt spid="28693"/>
                                        </p:tgtEl>
                                        <p:attrNameLst>
                                          <p:attrName>ppt_x</p:attrName>
                                        </p:attrNameLst>
                                      </p:cBhvr>
                                      <p:tavLst>
                                        <p:tav tm="0">
                                          <p:val>
                                            <p:strVal val="1+#ppt_w/2"/>
                                          </p:val>
                                        </p:tav>
                                        <p:tav tm="100000">
                                          <p:val>
                                            <p:strVal val="#ppt_x"/>
                                          </p:val>
                                        </p:tav>
                                      </p:tavLst>
                                    </p:anim>
                                    <p:anim calcmode="lin" valueType="num">
                                      <p:cBhvr additive="base">
                                        <p:cTn id="26" dur="500" fill="hold"/>
                                        <p:tgtEl>
                                          <p:spTgt spid="2869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694"/>
                                        </p:tgtEl>
                                        <p:attrNameLst>
                                          <p:attrName>style.visibility</p:attrName>
                                        </p:attrNameLst>
                                      </p:cBhvr>
                                      <p:to>
                                        <p:strVal val="visible"/>
                                      </p:to>
                                    </p:set>
                                    <p:anim calcmode="lin" valueType="num">
                                      <p:cBhvr additive="base">
                                        <p:cTn id="31" dur="500" fill="hold"/>
                                        <p:tgtEl>
                                          <p:spTgt spid="28694"/>
                                        </p:tgtEl>
                                        <p:attrNameLst>
                                          <p:attrName>ppt_x</p:attrName>
                                        </p:attrNameLst>
                                      </p:cBhvr>
                                      <p:tavLst>
                                        <p:tav tm="0">
                                          <p:val>
                                            <p:strVal val="1+#ppt_w/2"/>
                                          </p:val>
                                        </p:tav>
                                        <p:tav tm="100000">
                                          <p:val>
                                            <p:strVal val="#ppt_x"/>
                                          </p:val>
                                        </p:tav>
                                      </p:tavLst>
                                    </p:anim>
                                    <p:anim calcmode="lin" valueType="num">
                                      <p:cBhvr additive="base">
                                        <p:cTn id="32" dur="500" fill="hold"/>
                                        <p:tgtEl>
                                          <p:spTgt spid="286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28699"/>
                                        </p:tgtEl>
                                        <p:attrNameLst>
                                          <p:attrName>style.visibility</p:attrName>
                                        </p:attrNameLst>
                                      </p:cBhvr>
                                      <p:to>
                                        <p:strVal val="visible"/>
                                      </p:to>
                                    </p:set>
                                    <p:anim calcmode="lin" valueType="num">
                                      <p:cBhvr additive="base">
                                        <p:cTn id="37" dur="500" fill="hold"/>
                                        <p:tgtEl>
                                          <p:spTgt spid="28699"/>
                                        </p:tgtEl>
                                        <p:attrNameLst>
                                          <p:attrName>ppt_x</p:attrName>
                                        </p:attrNameLst>
                                      </p:cBhvr>
                                      <p:tavLst>
                                        <p:tav tm="0">
                                          <p:val>
                                            <p:strVal val="1+#ppt_w/2"/>
                                          </p:val>
                                        </p:tav>
                                        <p:tav tm="100000">
                                          <p:val>
                                            <p:strVal val="#ppt_x"/>
                                          </p:val>
                                        </p:tav>
                                      </p:tavLst>
                                    </p:anim>
                                    <p:anim calcmode="lin" valueType="num">
                                      <p:cBhvr additive="base">
                                        <p:cTn id="38" dur="500" fill="hold"/>
                                        <p:tgtEl>
                                          <p:spTgt spid="286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P spid="28677" grpId="0" autoUpdateAnimBg="0"/>
      <p:bldP spid="28693" grpId="0" autoUpdateAnimBg="0"/>
      <p:bldP spid="286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90600" y="227013"/>
            <a:ext cx="7162800" cy="762000"/>
          </a:xfrm>
          <a:extLst>
            <a:ext uri="{91240B29-F687-4F45-9708-019B960494DF}">
              <a14:hiddenLine xmlns:a14="http://schemas.microsoft.com/office/drawing/2010/main" w="12700">
                <a:solidFill>
                  <a:schemeClr val="tx1"/>
                </a:solidFill>
                <a:miter lim="800000"/>
                <a:headEnd/>
                <a:tailEnd/>
              </a14:hiddenLine>
            </a:ext>
          </a:extLst>
        </p:spPr>
        <p:txBody>
          <a:bodyPr lIns="90243" tIns="44321" rIns="90243" bIns="44321"/>
          <a:lstStyle/>
          <a:p>
            <a:pPr defTabSz="911152">
              <a:defRPr/>
            </a:pPr>
            <a:r>
              <a:rPr lang="en-US" sz="4800" smtClean="0">
                <a:solidFill>
                  <a:srgbClr val="FF0000"/>
                </a:solidFill>
                <a:effectLst>
                  <a:outerShdw blurRad="38100" dist="38100" dir="2700000" algn="tl">
                    <a:srgbClr val="C0C0C0"/>
                  </a:outerShdw>
                </a:effectLst>
                <a:latin typeface="Comic Sans MS" pitchFamily="66" charset="0"/>
              </a:rPr>
              <a:t>General Periodic Trends</a:t>
            </a:r>
            <a:endParaRPr lang="en-US" sz="4800" smtClean="0">
              <a:solidFill>
                <a:srgbClr val="FF0000"/>
              </a:solidFill>
              <a:effectLst>
                <a:outerShdw blurRad="38100" dist="38100" dir="2700000" algn="tl">
                  <a:srgbClr val="C0C0C0"/>
                </a:outerShdw>
              </a:effectLst>
            </a:endParaRPr>
          </a:p>
        </p:txBody>
      </p:sp>
      <p:sp>
        <p:nvSpPr>
          <p:cNvPr id="78851" name="Rectangle 3"/>
          <p:cNvSpPr>
            <a:spLocks noGrp="1" noChangeArrowheads="1"/>
          </p:cNvSpPr>
          <p:nvPr>
            <p:ph type="body" idx="1"/>
          </p:nvPr>
        </p:nvSpPr>
        <p:spPr>
          <a:xfrm>
            <a:off x="2362200" y="1066800"/>
            <a:ext cx="5029200" cy="1524000"/>
          </a:xfrm>
          <a:extLst>
            <a:ext uri="{91240B29-F687-4F45-9708-019B960494DF}">
              <a14:hiddenLine xmlns:a14="http://schemas.microsoft.com/office/drawing/2010/main" w="12700">
                <a:solidFill>
                  <a:schemeClr val="tx1"/>
                </a:solidFill>
                <a:miter lim="800000"/>
                <a:headEnd/>
                <a:tailEnd/>
              </a14:hiddenLine>
            </a:ext>
          </a:extLst>
        </p:spPr>
        <p:txBody>
          <a:bodyPr lIns="90243" tIns="44321" rIns="90243" bIns="44321"/>
          <a:lstStyle/>
          <a:p>
            <a:pPr marL="341384" indent="-341384" defTabSz="911152">
              <a:defRPr/>
            </a:pPr>
            <a:r>
              <a:rPr lang="en-US" sz="2500" smtClean="0">
                <a:effectLst>
                  <a:outerShdw blurRad="38100" dist="38100" dir="2700000" algn="tl">
                    <a:srgbClr val="C0C0C0"/>
                  </a:outerShdw>
                </a:effectLst>
              </a:rPr>
              <a:t>Atomic and ionic size</a:t>
            </a:r>
          </a:p>
          <a:p>
            <a:pPr marL="341384" indent="-341384" defTabSz="911152">
              <a:defRPr/>
            </a:pPr>
            <a:r>
              <a:rPr lang="en-US" sz="2500" smtClean="0">
                <a:effectLst>
                  <a:outerShdw blurRad="38100" dist="38100" dir="2700000" algn="tl">
                    <a:srgbClr val="C0C0C0"/>
                  </a:outerShdw>
                </a:effectLst>
              </a:rPr>
              <a:t>Ionization energy</a:t>
            </a:r>
          </a:p>
          <a:p>
            <a:pPr marL="341384" indent="-341384" defTabSz="911152">
              <a:defRPr/>
            </a:pPr>
            <a:r>
              <a:rPr lang="en-US" sz="2500" smtClean="0">
                <a:effectLst>
                  <a:outerShdw blurRad="38100" dist="38100" dir="2700000" algn="tl">
                    <a:srgbClr val="C0C0C0"/>
                  </a:outerShdw>
                </a:effectLst>
              </a:rPr>
              <a:t>Electronegativity</a:t>
            </a:r>
          </a:p>
          <a:p>
            <a:pPr marL="341384" indent="-341384" defTabSz="911152">
              <a:defRPr/>
            </a:pPr>
            <a:r>
              <a:rPr lang="en-US" sz="2500" smtClean="0">
                <a:effectLst>
                  <a:outerShdw blurRad="38100" dist="38100" dir="2700000" algn="tl">
                    <a:srgbClr val="C0C0C0"/>
                  </a:outerShdw>
                </a:effectLst>
              </a:rPr>
              <a:t>Electron Affinity</a:t>
            </a:r>
          </a:p>
        </p:txBody>
      </p:sp>
      <p:sp>
        <p:nvSpPr>
          <p:cNvPr id="276484" name="Rectangle 4"/>
          <p:cNvSpPr>
            <a:spLocks noChangeArrowheads="1"/>
          </p:cNvSpPr>
          <p:nvPr/>
        </p:nvSpPr>
        <p:spPr bwMode="auto">
          <a:xfrm>
            <a:off x="990600" y="3429000"/>
            <a:ext cx="7104063" cy="3095625"/>
          </a:xfrm>
          <a:prstGeom prst="rect">
            <a:avLst/>
          </a:prstGeom>
          <a:solidFill>
            <a:srgbClr val="FFFFFF"/>
          </a:solidFill>
          <a:ln w="9525">
            <a:solidFill>
              <a:schemeClr val="tx1"/>
            </a:solidFill>
            <a:miter lim="800000"/>
            <a:headEnd/>
            <a:tailEnd/>
          </a:ln>
          <a:effectLst>
            <a:outerShdw dist="107763" dir="2700000" algn="ctr" rotWithShape="0">
              <a:schemeClr val="bg2"/>
            </a:outerShdw>
          </a:effectLst>
        </p:spPr>
        <p:txBody>
          <a:bodyPr lIns="127677" tIns="63854" rIns="127677" bIns="63854"/>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pPr algn="ctr"/>
            <a:endParaRPr lang="en-US" altLang="en-US" b="0" baseline="0">
              <a:solidFill>
                <a:srgbClr val="000000"/>
              </a:solidFill>
              <a:latin typeface="Arial" panose="020B0604020202020204" pitchFamily="34" charset="0"/>
            </a:endParaRPr>
          </a:p>
        </p:txBody>
      </p:sp>
      <p:pic>
        <p:nvPicPr>
          <p:cNvPr id="276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4318000"/>
            <a:ext cx="3468688" cy="197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6486" name="Group 6"/>
          <p:cNvGrpSpPr>
            <a:grpSpLocks/>
          </p:cNvGrpSpPr>
          <p:nvPr/>
        </p:nvGrpSpPr>
        <p:grpSpPr bwMode="auto">
          <a:xfrm>
            <a:off x="2381250" y="3429000"/>
            <a:ext cx="5535613" cy="950913"/>
            <a:chOff x="2943" y="1804"/>
            <a:chExt cx="2919" cy="874"/>
          </a:xfrm>
        </p:grpSpPr>
        <p:sp>
          <p:nvSpPr>
            <p:cNvPr id="78855" name="Rectangle 7"/>
            <p:cNvSpPr>
              <a:spLocks noChangeArrowheads="1"/>
            </p:cNvSpPr>
            <p:nvPr/>
          </p:nvSpPr>
          <p:spPr bwMode="auto">
            <a:xfrm>
              <a:off x="2943" y="1804"/>
              <a:ext cx="2919"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r>
                <a:rPr lang="en-US" sz="2900" baseline="0">
                  <a:solidFill>
                    <a:srgbClr val="005500"/>
                  </a:solidFill>
                  <a:latin typeface="Arial" charset="0"/>
                </a:rPr>
                <a:t>Higher effective nuclear charge</a:t>
              </a:r>
              <a:endParaRPr lang="en-US" baseline="0">
                <a:solidFill>
                  <a:srgbClr val="037C03"/>
                </a:solidFill>
                <a:effectLst>
                  <a:outerShdw blurRad="38100" dist="38100" dir="2700000" algn="tl">
                    <a:srgbClr val="C0C0C0"/>
                  </a:outerShdw>
                </a:effectLst>
                <a:latin typeface="Arial" charset="0"/>
              </a:endParaRPr>
            </a:p>
          </p:txBody>
        </p:sp>
        <p:sp>
          <p:nvSpPr>
            <p:cNvPr id="78856" name="Rectangle 8"/>
            <p:cNvSpPr>
              <a:spLocks noChangeArrowheads="1"/>
            </p:cNvSpPr>
            <p:nvPr/>
          </p:nvSpPr>
          <p:spPr bwMode="auto">
            <a:xfrm>
              <a:off x="2943" y="2071"/>
              <a:ext cx="258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r>
                <a:rPr lang="en-US" sz="2900" baseline="0">
                  <a:solidFill>
                    <a:srgbClr val="005500"/>
                  </a:solidFill>
                  <a:latin typeface="Arial" charset="0"/>
                </a:rPr>
                <a:t>Electrons held more tightly </a:t>
              </a:r>
              <a:endParaRPr lang="en-US" baseline="0">
                <a:solidFill>
                  <a:srgbClr val="037C03"/>
                </a:solidFill>
                <a:effectLst>
                  <a:outerShdw blurRad="38100" dist="38100" dir="2700000" algn="tl">
                    <a:srgbClr val="C0C0C0"/>
                  </a:outerShdw>
                </a:effectLst>
                <a:latin typeface="Arial" charset="0"/>
              </a:endParaRPr>
            </a:p>
          </p:txBody>
        </p:sp>
        <p:sp>
          <p:nvSpPr>
            <p:cNvPr id="78857" name="Rectangle 9"/>
            <p:cNvSpPr>
              <a:spLocks noChangeArrowheads="1"/>
            </p:cNvSpPr>
            <p:nvPr/>
          </p:nvSpPr>
          <p:spPr bwMode="auto">
            <a:xfrm>
              <a:off x="2943" y="2339"/>
              <a:ext cx="0"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endParaRPr lang="en-US" baseline="0">
                <a:solidFill>
                  <a:srgbClr val="037C03"/>
                </a:solidFill>
                <a:effectLst>
                  <a:outerShdw blurRad="38100" dist="38100" dir="2700000" algn="tl">
                    <a:srgbClr val="C0C0C0"/>
                  </a:outerShdw>
                </a:effectLst>
                <a:latin typeface="Arial" charset="0"/>
              </a:endParaRPr>
            </a:p>
          </p:txBody>
        </p:sp>
      </p:grpSp>
      <p:grpSp>
        <p:nvGrpSpPr>
          <p:cNvPr id="276487" name="Group 10"/>
          <p:cNvGrpSpPr>
            <a:grpSpLocks/>
          </p:cNvGrpSpPr>
          <p:nvPr/>
        </p:nvGrpSpPr>
        <p:grpSpPr bwMode="auto">
          <a:xfrm>
            <a:off x="1006475" y="4352925"/>
            <a:ext cx="3387725" cy="1741488"/>
            <a:chOff x="634" y="2741"/>
            <a:chExt cx="2133" cy="1098"/>
          </a:xfrm>
        </p:grpSpPr>
        <p:sp>
          <p:nvSpPr>
            <p:cNvPr id="78859" name="Rectangle 11"/>
            <p:cNvSpPr>
              <a:spLocks noChangeArrowheads="1"/>
            </p:cNvSpPr>
            <p:nvPr/>
          </p:nvSpPr>
          <p:spPr bwMode="auto">
            <a:xfrm>
              <a:off x="634" y="2741"/>
              <a:ext cx="1703"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r>
                <a:rPr lang="en-US" sz="2900" baseline="0">
                  <a:solidFill>
                    <a:srgbClr val="FF0000"/>
                  </a:solidFill>
                  <a:latin typeface="Arial" charset="0"/>
                </a:rPr>
                <a:t>Larger orbitals.</a:t>
              </a:r>
              <a:endParaRPr lang="en-US" baseline="0">
                <a:solidFill>
                  <a:srgbClr val="037C03"/>
                </a:solidFill>
                <a:effectLst>
                  <a:outerShdw blurRad="38100" dist="38100" dir="2700000" algn="tl">
                    <a:srgbClr val="C0C0C0"/>
                  </a:outerShdw>
                </a:effectLst>
                <a:latin typeface="Arial" charset="0"/>
              </a:endParaRPr>
            </a:p>
          </p:txBody>
        </p:sp>
        <p:sp>
          <p:nvSpPr>
            <p:cNvPr id="78860" name="Rectangle 12"/>
            <p:cNvSpPr>
              <a:spLocks noChangeArrowheads="1"/>
            </p:cNvSpPr>
            <p:nvPr/>
          </p:nvSpPr>
          <p:spPr bwMode="auto">
            <a:xfrm>
              <a:off x="634" y="3008"/>
              <a:ext cx="2133"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r>
                <a:rPr lang="en-US" sz="2900" baseline="0">
                  <a:solidFill>
                    <a:srgbClr val="FF0000"/>
                  </a:solidFill>
                  <a:latin typeface="Arial" charset="0"/>
                </a:rPr>
                <a:t>Electrons held less</a:t>
              </a:r>
              <a:endParaRPr lang="en-US" baseline="0">
                <a:solidFill>
                  <a:srgbClr val="037C03"/>
                </a:solidFill>
                <a:effectLst>
                  <a:outerShdw blurRad="38100" dist="38100" dir="2700000" algn="tl">
                    <a:srgbClr val="C0C0C0"/>
                  </a:outerShdw>
                </a:effectLst>
                <a:latin typeface="Arial" charset="0"/>
              </a:endParaRPr>
            </a:p>
          </p:txBody>
        </p:sp>
        <p:sp>
          <p:nvSpPr>
            <p:cNvPr id="78861" name="Rectangle 13"/>
            <p:cNvSpPr>
              <a:spLocks noChangeArrowheads="1"/>
            </p:cNvSpPr>
            <p:nvPr/>
          </p:nvSpPr>
          <p:spPr bwMode="auto">
            <a:xfrm>
              <a:off x="634" y="3276"/>
              <a:ext cx="184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043">
                <a:defRPr/>
              </a:pPr>
              <a:r>
                <a:rPr lang="en-US" sz="2900" baseline="0">
                  <a:solidFill>
                    <a:srgbClr val="FF0000"/>
                  </a:solidFill>
                  <a:latin typeface="Arial" charset="0"/>
                </a:rPr>
                <a:t>tightly.</a:t>
              </a:r>
            </a:p>
            <a:p>
              <a:pPr defTabSz="911043">
                <a:defRPr/>
              </a:pPr>
              <a:r>
                <a:rPr lang="en-US" sz="2900" baseline="0">
                  <a:solidFill>
                    <a:srgbClr val="FF0000"/>
                  </a:solidFill>
                  <a:latin typeface="Arial" charset="0"/>
                </a:rPr>
                <a:t>Shielding Effect!</a:t>
              </a:r>
              <a:endParaRPr lang="en-US" baseline="0">
                <a:solidFill>
                  <a:srgbClr val="037C03"/>
                </a:solidFill>
                <a:effectLst>
                  <a:outerShdw blurRad="38100" dist="38100" dir="2700000" algn="tl">
                    <a:srgbClr val="C0C0C0"/>
                  </a:outerShdw>
                </a:effectLst>
                <a:latin typeface="Arial" charset="0"/>
              </a:endParaRPr>
            </a:p>
          </p:txBody>
        </p:sp>
      </p:gr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20000" cy="6790765"/>
          </a:xfrm>
          <a:prstGeom prst="rect">
            <a:avLst/>
          </a:prstGeom>
        </p:spPr>
      </p:pic>
    </p:spTree>
    <p:extLst>
      <p:ext uri="{BB962C8B-B14F-4D97-AF65-F5344CB8AC3E}">
        <p14:creationId xmlns:p14="http://schemas.microsoft.com/office/powerpoint/2010/main" val="555018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Atomic Radius</a:t>
            </a:r>
          </a:p>
        </p:txBody>
      </p:sp>
      <p:sp>
        <p:nvSpPr>
          <p:cNvPr id="70659" name="Rectangle 3"/>
          <p:cNvSpPr>
            <a:spLocks noGrp="1" noChangeArrowheads="1"/>
          </p:cNvSpPr>
          <p:nvPr>
            <p:ph type="body" idx="1"/>
          </p:nvPr>
        </p:nvSpPr>
        <p:spPr>
          <a:xfrm>
            <a:off x="457200" y="1752600"/>
            <a:ext cx="8229600" cy="4745038"/>
          </a:xfrm>
        </p:spPr>
        <p:txBody>
          <a:bodyPr/>
          <a:lstStyle/>
          <a:p>
            <a:pPr eaLnBrk="1" hangingPunct="1"/>
            <a:r>
              <a:rPr lang="en-US" altLang="en-US" sz="2800" smtClean="0">
                <a:cs typeface="Arial" panose="020B0604020202020204" pitchFamily="34" charset="0"/>
              </a:rPr>
              <a:t>In general as we go across a period from left to right, the atomic radius decreases.</a:t>
            </a:r>
          </a:p>
          <a:p>
            <a:pPr lvl="1" eaLnBrk="1" hangingPunct="1">
              <a:buFont typeface="Wingdings" panose="05000000000000000000" pitchFamily="2" charset="2"/>
              <a:buChar char="§"/>
            </a:pPr>
            <a:r>
              <a:rPr lang="en-US" altLang="en-US" sz="2800" smtClean="0">
                <a:cs typeface="Arial" panose="020B0604020202020204" pitchFamily="34" charset="0"/>
              </a:rPr>
              <a:t>Effective nuclear charge increases, therefore the valence electrons are drawn closer to the nucleus, decreasing the size of the atom.</a:t>
            </a:r>
          </a:p>
          <a:p>
            <a:pPr eaLnBrk="1" hangingPunct="1"/>
            <a:r>
              <a:rPr lang="en-US" altLang="en-US" sz="2800" smtClean="0">
                <a:cs typeface="Arial" panose="020B0604020202020204" pitchFamily="34" charset="0"/>
              </a:rPr>
              <a:t>In general atomic radius increases in going down a group.</a:t>
            </a:r>
          </a:p>
          <a:p>
            <a:pPr lvl="1" eaLnBrk="1" hangingPunct="1">
              <a:buFont typeface="Wingdings" panose="05000000000000000000" pitchFamily="2" charset="2"/>
              <a:buChar char="§"/>
            </a:pPr>
            <a:r>
              <a:rPr lang="en-US" altLang="en-US" sz="2800" smtClean="0">
                <a:cs typeface="Arial" panose="020B0604020202020204" pitchFamily="34" charset="0"/>
              </a:rPr>
              <a:t>Orbital sizes increase in successive principal quantum levels.</a:t>
            </a:r>
          </a:p>
          <a:p>
            <a:pPr lvl="1" eaLnBrk="1" hangingPunct="1">
              <a:buFont typeface="Wingdings" panose="05000000000000000000" pitchFamily="2" charset="2"/>
              <a:buChar char="§"/>
            </a:pPr>
            <a:r>
              <a:rPr lang="en-US" altLang="en-US" sz="2800" smtClean="0">
                <a:cs typeface="Arial" panose="020B0604020202020204" pitchFamily="34" charset="0"/>
              </a:rPr>
              <a:t>Shielding</a:t>
            </a:r>
          </a:p>
        </p:txBody>
      </p:sp>
      <p:sp>
        <p:nvSpPr>
          <p:cNvPr id="277508"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
        <p:nvSpPr>
          <p:cNvPr id="277509"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ipe(left)">
                                      <p:cBhvr>
                                        <p:cTn id="7" dur="500"/>
                                        <p:tgtEl>
                                          <p:spTgt spid="7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59">
                                            <p:txEl>
                                              <p:pRg st="0" end="0"/>
                                            </p:txEl>
                                          </p:spTgt>
                                        </p:tgtEl>
                                        <p:attrNameLst>
                                          <p:attrName>style.visibility</p:attrName>
                                        </p:attrNameLst>
                                      </p:cBhvr>
                                      <p:to>
                                        <p:strVal val="visible"/>
                                      </p:to>
                                    </p:set>
                                    <p:animEffect transition="in" filter="wipe(left)">
                                      <p:cBhvr>
                                        <p:cTn id="12" dur="500"/>
                                        <p:tgtEl>
                                          <p:spTgt spid="706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Effect transition="in" filter="wipe(left)">
                                      <p:cBhvr>
                                        <p:cTn id="17" dur="500"/>
                                        <p:tgtEl>
                                          <p:spTgt spid="706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659">
                                            <p:txEl>
                                              <p:pRg st="2" end="2"/>
                                            </p:txEl>
                                          </p:spTgt>
                                        </p:tgtEl>
                                        <p:attrNameLst>
                                          <p:attrName>style.visibility</p:attrName>
                                        </p:attrNameLst>
                                      </p:cBhvr>
                                      <p:to>
                                        <p:strVal val="visible"/>
                                      </p:to>
                                    </p:set>
                                    <p:animEffect transition="in" filter="wipe(left)">
                                      <p:cBhvr>
                                        <p:cTn id="22" dur="500"/>
                                        <p:tgtEl>
                                          <p:spTgt spid="7065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659">
                                            <p:txEl>
                                              <p:pRg st="3" end="3"/>
                                            </p:txEl>
                                          </p:spTgt>
                                        </p:tgtEl>
                                        <p:attrNameLst>
                                          <p:attrName>style.visibility</p:attrName>
                                        </p:attrNameLst>
                                      </p:cBhvr>
                                      <p:to>
                                        <p:strVal val="visible"/>
                                      </p:to>
                                    </p:set>
                                    <p:animEffect transition="in" filter="wipe(left)">
                                      <p:cBhvr>
                                        <p:cTn id="27" dur="500"/>
                                        <p:tgtEl>
                                          <p:spTgt spid="70659">
                                            <p:txEl>
                                              <p:pRg st="3" end="3"/>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0659">
                                            <p:txEl>
                                              <p:pRg st="4" end="4"/>
                                            </p:txEl>
                                          </p:spTgt>
                                        </p:tgtEl>
                                        <p:attrNameLst>
                                          <p:attrName>style.visibility</p:attrName>
                                        </p:attrNameLst>
                                      </p:cBhvr>
                                      <p:to>
                                        <p:strVal val="visible"/>
                                      </p:to>
                                    </p:set>
                                    <p:animEffect transition="in" filter="wipe(left)">
                                      <p:cBhvr>
                                        <p:cTn id="30" dur="5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r>
              <a:rPr lang="en-US" altLang="en-US" smtClean="0"/>
              <a:t>Atomic Radii for Selected Atoms</a:t>
            </a:r>
          </a:p>
        </p:txBody>
      </p:sp>
      <p:sp>
        <p:nvSpPr>
          <p:cNvPr id="279555"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
        <p:nvSpPr>
          <p:cNvPr id="279556"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pic>
        <p:nvPicPr>
          <p:cNvPr id="279557" name="Picture 6" descr="ch07_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52600"/>
            <a:ext cx="3914775" cy="4876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72707" name="Rectangle 3"/>
          <p:cNvSpPr>
            <a:spLocks noGrp="1" noChangeArrowheads="1"/>
          </p:cNvSpPr>
          <p:nvPr>
            <p:ph type="body" idx="1"/>
          </p:nvPr>
        </p:nvSpPr>
        <p:spPr>
          <a:xfrm>
            <a:off x="228600" y="2133600"/>
            <a:ext cx="8077200" cy="1039813"/>
          </a:xfrm>
        </p:spPr>
        <p:txBody>
          <a:bodyPr/>
          <a:lstStyle/>
          <a:p>
            <a:pPr marL="909638" indent="0" eaLnBrk="1" hangingPunct="1">
              <a:buFontTx/>
              <a:buNone/>
              <a:tabLst>
                <a:tab pos="909638" algn="l"/>
                <a:tab pos="1303338" algn="l"/>
              </a:tabLst>
            </a:pPr>
            <a:r>
              <a:rPr lang="en-US" altLang="en-US" sz="2800" smtClean="0"/>
              <a:t>Which should be the </a:t>
            </a:r>
            <a:r>
              <a:rPr lang="en-US" altLang="en-US" sz="2800" smtClean="0">
                <a:solidFill>
                  <a:srgbClr val="0000FF"/>
                </a:solidFill>
              </a:rPr>
              <a:t>larger</a:t>
            </a:r>
            <a:r>
              <a:rPr lang="en-US" altLang="en-US" sz="2800" smtClean="0"/>
              <a:t> atom? Why?</a:t>
            </a:r>
          </a:p>
          <a:p>
            <a:pPr marL="909638" indent="0" eaLnBrk="1" hangingPunct="1">
              <a:buFontTx/>
              <a:buNone/>
              <a:tabLst>
                <a:tab pos="909638" algn="l"/>
                <a:tab pos="1303338" algn="l"/>
              </a:tabLst>
            </a:pPr>
            <a:r>
              <a:rPr lang="en-US" altLang="en-US" sz="2800" smtClean="0"/>
              <a:t>			Na 		Cl  </a:t>
            </a:r>
          </a:p>
        </p:txBody>
      </p:sp>
      <p:pic>
        <p:nvPicPr>
          <p:cNvPr id="281604"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2895600" y="2590800"/>
            <a:ext cx="762000" cy="6858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left)">
                                      <p:cBhvr>
                                        <p:cTn id="7" dur="500"/>
                                        <p:tgtEl>
                                          <p:spTgt spid="72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7">
                                            <p:txEl>
                                              <p:pRg st="0" end="0"/>
                                            </p:txEl>
                                          </p:spTgt>
                                        </p:tgtEl>
                                        <p:attrNameLst>
                                          <p:attrName>style.visibility</p:attrName>
                                        </p:attrNameLst>
                                      </p:cBhvr>
                                      <p:to>
                                        <p:strVal val="visible"/>
                                      </p:to>
                                    </p:set>
                                    <p:animEffect transition="in" filter="wipe(left)">
                                      <p:cBhvr>
                                        <p:cTn id="12" dur="500"/>
                                        <p:tgtEl>
                                          <p:spTgt spid="7270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2707">
                                            <p:txEl>
                                              <p:pRg st="1" end="1"/>
                                            </p:txEl>
                                          </p:spTgt>
                                        </p:tgtEl>
                                        <p:attrNameLst>
                                          <p:attrName>style.visibility</p:attrName>
                                        </p:attrNameLst>
                                      </p:cBhvr>
                                      <p:to>
                                        <p:strVal val="visible"/>
                                      </p:to>
                                    </p:set>
                                    <p:animEffect transition="in" filter="wipe(left)">
                                      <p:cBhvr>
                                        <p:cTn id="15" dur="500"/>
                                        <p:tgtEl>
                                          <p:spTgt spid="7270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2709"/>
                                        </p:tgtEl>
                                        <p:attrNameLst>
                                          <p:attrName>style.visibility</p:attrName>
                                        </p:attrNameLst>
                                      </p:cBhvr>
                                      <p:to>
                                        <p:strVal val="visible"/>
                                      </p:to>
                                    </p:set>
                                    <p:animEffect transition="in" filter="wipe(left)">
                                      <p:cBhvr>
                                        <p:cTn id="20" dur="20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P spid="72707" grpId="0" build="p" autoUpdateAnimBg="0"/>
      <p:bldP spid="7270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74755" name="Rectangle 3"/>
          <p:cNvSpPr>
            <a:spLocks noGrp="1" noChangeArrowheads="1"/>
          </p:cNvSpPr>
          <p:nvPr>
            <p:ph type="body" idx="1"/>
          </p:nvPr>
        </p:nvSpPr>
        <p:spPr>
          <a:xfrm>
            <a:off x="228600" y="2133600"/>
            <a:ext cx="8077200" cy="1039813"/>
          </a:xfrm>
        </p:spPr>
        <p:txBody>
          <a:bodyPr/>
          <a:lstStyle/>
          <a:p>
            <a:pPr marL="909638" indent="0" eaLnBrk="1" hangingPunct="1">
              <a:buFontTx/>
              <a:buNone/>
              <a:tabLst>
                <a:tab pos="909638" algn="l"/>
                <a:tab pos="1303338" algn="l"/>
              </a:tabLst>
            </a:pPr>
            <a:r>
              <a:rPr lang="en-US" altLang="en-US" sz="2800" smtClean="0"/>
              <a:t>Which should be the </a:t>
            </a:r>
            <a:r>
              <a:rPr lang="en-US" altLang="en-US" sz="2800" smtClean="0">
                <a:solidFill>
                  <a:srgbClr val="0000FF"/>
                </a:solidFill>
              </a:rPr>
              <a:t>larger</a:t>
            </a:r>
            <a:r>
              <a:rPr lang="en-US" altLang="en-US" sz="2800" smtClean="0"/>
              <a:t> atom? Why?</a:t>
            </a:r>
          </a:p>
          <a:p>
            <a:pPr marL="909638" indent="0" eaLnBrk="1" hangingPunct="1">
              <a:buFontTx/>
              <a:buNone/>
              <a:tabLst>
                <a:tab pos="909638" algn="l"/>
                <a:tab pos="1303338" algn="l"/>
              </a:tabLst>
            </a:pPr>
            <a:r>
              <a:rPr lang="en-US" altLang="en-US" sz="2800" smtClean="0"/>
              <a:t>			Li 		Cs  </a:t>
            </a:r>
          </a:p>
        </p:txBody>
      </p:sp>
      <p:pic>
        <p:nvPicPr>
          <p:cNvPr id="283652"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4724400" y="2667000"/>
            <a:ext cx="762000" cy="5334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wipe(left)">
                                      <p:cBhvr>
                                        <p:cTn id="7" dur="500"/>
                                        <p:tgtEl>
                                          <p:spTgt spid="74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755">
                                            <p:txEl>
                                              <p:pRg st="0" end="0"/>
                                            </p:txEl>
                                          </p:spTgt>
                                        </p:tgtEl>
                                        <p:attrNameLst>
                                          <p:attrName>style.visibility</p:attrName>
                                        </p:attrNameLst>
                                      </p:cBhvr>
                                      <p:to>
                                        <p:strVal val="visible"/>
                                      </p:to>
                                    </p:set>
                                    <p:animEffect transition="in" filter="wipe(left)">
                                      <p:cBhvr>
                                        <p:cTn id="12" dur="500"/>
                                        <p:tgtEl>
                                          <p:spTgt spid="7475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4755">
                                            <p:txEl>
                                              <p:pRg st="1" end="1"/>
                                            </p:txEl>
                                          </p:spTgt>
                                        </p:tgtEl>
                                        <p:attrNameLst>
                                          <p:attrName>style.visibility</p:attrName>
                                        </p:attrNameLst>
                                      </p:cBhvr>
                                      <p:to>
                                        <p:strVal val="visible"/>
                                      </p:to>
                                    </p:set>
                                    <p:animEffect transition="in" filter="wipe(left)">
                                      <p:cBhvr>
                                        <p:cTn id="15" dur="500"/>
                                        <p:tgtEl>
                                          <p:spTgt spid="7475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4757"/>
                                        </p:tgtEl>
                                        <p:attrNameLst>
                                          <p:attrName>style.visibility</p:attrName>
                                        </p:attrNameLst>
                                      </p:cBhvr>
                                      <p:to>
                                        <p:strVal val="visible"/>
                                      </p:to>
                                    </p:set>
                                    <p:animEffect transition="in" filter="wipe(left)">
                                      <p:cBhvr>
                                        <p:cTn id="20" dur="2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build="p" autoUpdateAnimBg="0"/>
      <p:bldP spid="747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740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7F91CABD-C14A-402F-BE03-60BE030598ED}" type="slidenum">
              <a:rPr lang="en-US" altLang="en-US" sz="1000" b="0" baseline="0" smtClean="0">
                <a:latin typeface="Arial" panose="020B0604020202020204" pitchFamily="34" charset="0"/>
              </a:rPr>
              <a:pPr/>
              <a:t>7</a:t>
            </a:fld>
            <a:endParaRPr lang="en-US" altLang="en-US" sz="1000" b="0" baseline="0" smtClean="0">
              <a:latin typeface="Arial" panose="020B0604020202020204" pitchFamily="34" charset="0"/>
            </a:endParaRPr>
          </a:p>
        </p:txBody>
      </p:sp>
      <p:sp>
        <p:nvSpPr>
          <p:cNvPr id="174084" name="Rectangle 2"/>
          <p:cNvSpPr>
            <a:spLocks noGrp="1" noChangeArrowheads="1"/>
          </p:cNvSpPr>
          <p:nvPr>
            <p:ph type="title"/>
          </p:nvPr>
        </p:nvSpPr>
        <p:spPr>
          <a:xfrm>
            <a:off x="457200" y="1143000"/>
            <a:ext cx="2819400" cy="2209800"/>
          </a:xfrm>
        </p:spPr>
        <p:txBody>
          <a:bodyPr/>
          <a:lstStyle/>
          <a:p>
            <a:pPr eaLnBrk="1" hangingPunct="1"/>
            <a:r>
              <a:rPr lang="en-US" altLang="en-US" smtClean="0"/>
              <a:t>The Nature of Waves</a:t>
            </a:r>
          </a:p>
        </p:txBody>
      </p:sp>
      <p:pic>
        <p:nvPicPr>
          <p:cNvPr id="174085" name="Picture 4" descr="ch07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95400"/>
            <a:ext cx="4511675" cy="5257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76803" name="Rectangle 3"/>
          <p:cNvSpPr>
            <a:spLocks noGrp="1" noChangeArrowheads="1"/>
          </p:cNvSpPr>
          <p:nvPr>
            <p:ph type="body" idx="1"/>
          </p:nvPr>
        </p:nvSpPr>
        <p:spPr>
          <a:xfrm>
            <a:off x="228600" y="2133600"/>
            <a:ext cx="8077200" cy="1557338"/>
          </a:xfrm>
        </p:spPr>
        <p:txBody>
          <a:bodyPr/>
          <a:lstStyle/>
          <a:p>
            <a:pPr marL="909638" indent="0" eaLnBrk="1" hangingPunct="1">
              <a:buFontTx/>
              <a:buNone/>
              <a:tabLst>
                <a:tab pos="909638" algn="l"/>
                <a:tab pos="1303338" algn="l"/>
              </a:tabLst>
            </a:pPr>
            <a:r>
              <a:rPr lang="en-US" altLang="en-US" sz="2800" smtClean="0">
                <a:solidFill>
                  <a:srgbClr val="3333FF"/>
                </a:solidFill>
              </a:rPr>
              <a:t>Which is larger?</a:t>
            </a:r>
          </a:p>
          <a:p>
            <a:pPr marL="909638" indent="0" eaLnBrk="1" hangingPunct="1">
              <a:tabLst>
                <a:tab pos="909638" algn="l"/>
                <a:tab pos="1303338" algn="l"/>
              </a:tabLst>
            </a:pPr>
            <a:r>
              <a:rPr lang="en-US" altLang="en-US" sz="2800" smtClean="0"/>
              <a:t> The hydrogen 1s orbital</a:t>
            </a:r>
          </a:p>
          <a:p>
            <a:pPr marL="909638" indent="0" eaLnBrk="1" hangingPunct="1">
              <a:tabLst>
                <a:tab pos="909638" algn="l"/>
                <a:tab pos="1303338" algn="l"/>
              </a:tabLst>
            </a:pPr>
            <a:r>
              <a:rPr lang="en-US" altLang="en-US" sz="2800" smtClean="0"/>
              <a:t> The lithium 1</a:t>
            </a:r>
            <a:r>
              <a:rPr lang="en-US" altLang="en-US" sz="2800" i="1" smtClean="0"/>
              <a:t>s</a:t>
            </a:r>
            <a:r>
              <a:rPr lang="en-US" altLang="en-US" sz="2800" smtClean="0"/>
              <a:t> orbital</a:t>
            </a:r>
          </a:p>
        </p:txBody>
      </p:sp>
      <p:pic>
        <p:nvPicPr>
          <p:cNvPr id="285700"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1143000" y="2590800"/>
            <a:ext cx="4191000" cy="6096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left)">
                                      <p:cBhvr>
                                        <p:cTn id="7" dur="500"/>
                                        <p:tgtEl>
                                          <p:spTgt spid="76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803">
                                            <p:txEl>
                                              <p:pRg st="0" end="0"/>
                                            </p:txEl>
                                          </p:spTgt>
                                        </p:tgtEl>
                                        <p:attrNameLst>
                                          <p:attrName>style.visibility</p:attrName>
                                        </p:attrNameLst>
                                      </p:cBhvr>
                                      <p:to>
                                        <p:strVal val="visible"/>
                                      </p:to>
                                    </p:set>
                                    <p:animEffect transition="in" filter="wipe(left)">
                                      <p:cBhvr>
                                        <p:cTn id="12" dur="500"/>
                                        <p:tgtEl>
                                          <p:spTgt spid="7680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6803">
                                            <p:txEl>
                                              <p:pRg st="1" end="1"/>
                                            </p:txEl>
                                          </p:spTgt>
                                        </p:tgtEl>
                                        <p:attrNameLst>
                                          <p:attrName>style.visibility</p:attrName>
                                        </p:attrNameLst>
                                      </p:cBhvr>
                                      <p:to>
                                        <p:strVal val="visible"/>
                                      </p:to>
                                    </p:set>
                                    <p:animEffect transition="in" filter="wipe(left)">
                                      <p:cBhvr>
                                        <p:cTn id="15" dur="500"/>
                                        <p:tgtEl>
                                          <p:spTgt spid="7680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6803">
                                            <p:txEl>
                                              <p:pRg st="2" end="2"/>
                                            </p:txEl>
                                          </p:spTgt>
                                        </p:tgtEl>
                                        <p:attrNameLst>
                                          <p:attrName>style.visibility</p:attrName>
                                        </p:attrNameLst>
                                      </p:cBhvr>
                                      <p:to>
                                        <p:strVal val="visible"/>
                                      </p:to>
                                    </p:set>
                                    <p:animEffect transition="in" filter="wipe(left)">
                                      <p:cBhvr>
                                        <p:cTn id="18" dur="500"/>
                                        <p:tgtEl>
                                          <p:spTgt spid="7680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6805"/>
                                        </p:tgtEl>
                                        <p:attrNameLst>
                                          <p:attrName>style.visibility</p:attrName>
                                        </p:attrNameLst>
                                      </p:cBhvr>
                                      <p:to>
                                        <p:strVal val="visible"/>
                                      </p:to>
                                    </p:set>
                                    <p:animEffect transition="in" filter="wipe(left)">
                                      <p:cBhvr>
                                        <p:cTn id="23" dur="20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build="p" autoUpdateAnimBg="0"/>
      <p:bldP spid="76805"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87747"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925FD2-FDBD-4EDD-88E2-4CB8EA97FBCF}" type="slidenum">
              <a:rPr lang="en-US" altLang="en-US" sz="1000" smtClean="0">
                <a:solidFill>
                  <a:srgbClr val="000000"/>
                </a:solidFill>
              </a:rPr>
              <a:pPr>
                <a:spcBef>
                  <a:spcPct val="0"/>
                </a:spcBef>
                <a:buFontTx/>
                <a:buNone/>
              </a:pPr>
              <a:t>71</a:t>
            </a:fld>
            <a:endParaRPr lang="en-US" altLang="en-US" sz="1000" smtClean="0">
              <a:solidFill>
                <a:srgbClr val="000000"/>
              </a:solidFill>
            </a:endParaRPr>
          </a:p>
        </p:txBody>
      </p:sp>
      <p:sp>
        <p:nvSpPr>
          <p:cNvPr id="99330" name="Rectangle 2"/>
          <p:cNvSpPr>
            <a:spLocks noGrp="1" noChangeArrowheads="1"/>
          </p:cNvSpPr>
          <p:nvPr>
            <p:ph type="title"/>
          </p:nvPr>
        </p:nvSpPr>
        <p:spPr/>
        <p:txBody>
          <a:bodyPr/>
          <a:lstStyle/>
          <a:p>
            <a:pPr eaLnBrk="1" hangingPunct="1"/>
            <a:r>
              <a:rPr lang="en-US" altLang="en-US" smtClean="0"/>
              <a:t>Stable Compounds</a:t>
            </a:r>
          </a:p>
        </p:txBody>
      </p:sp>
      <p:sp>
        <p:nvSpPr>
          <p:cNvPr id="99331" name="Rectangle 3"/>
          <p:cNvSpPr>
            <a:spLocks noGrp="1" noChangeArrowheads="1"/>
          </p:cNvSpPr>
          <p:nvPr>
            <p:ph type="body" idx="1"/>
          </p:nvPr>
        </p:nvSpPr>
        <p:spPr>
          <a:xfrm>
            <a:off x="457200" y="1752600"/>
            <a:ext cx="8229600" cy="946150"/>
          </a:xfrm>
        </p:spPr>
        <p:txBody>
          <a:bodyPr/>
          <a:lstStyle/>
          <a:p>
            <a:pPr>
              <a:spcBef>
                <a:spcPct val="0"/>
              </a:spcBef>
            </a:pPr>
            <a:r>
              <a:rPr lang="en-US" altLang="en-US" sz="2800" smtClean="0"/>
              <a:t>Atoms in stable compounds usually have a noble gas electron configuration.</a:t>
            </a:r>
          </a:p>
        </p:txBody>
      </p:sp>
      <p:sp>
        <p:nvSpPr>
          <p:cNvPr id="287750" name="Rectangle 4"/>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wipe(left)">
                                      <p:cBhvr>
                                        <p:cTn id="7" dur="500"/>
                                        <p:tgtEl>
                                          <p:spTgt spid="99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Effect transition="in" filter="wipe(left)">
                                      <p:cBhvr>
                                        <p:cTn id="12" dur="500"/>
                                        <p:tgtEl>
                                          <p:spTgt spid="993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1"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289795"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041D81-F2B0-442E-A296-E905398F775F}" type="slidenum">
              <a:rPr lang="en-US" altLang="en-US" sz="1000" smtClean="0">
                <a:solidFill>
                  <a:srgbClr val="000000"/>
                </a:solidFill>
              </a:rPr>
              <a:pPr>
                <a:spcBef>
                  <a:spcPct val="0"/>
                </a:spcBef>
                <a:buFontTx/>
                <a:buNone/>
              </a:pPr>
              <a:t>72</a:t>
            </a:fld>
            <a:endParaRPr lang="en-US" altLang="en-US" sz="1000" smtClean="0">
              <a:solidFill>
                <a:srgbClr val="000000"/>
              </a:solidFill>
            </a:endParaRPr>
          </a:p>
        </p:txBody>
      </p:sp>
      <p:sp>
        <p:nvSpPr>
          <p:cNvPr id="103426" name="Rectangle 2"/>
          <p:cNvSpPr>
            <a:spLocks noGrp="1" noChangeArrowheads="1"/>
          </p:cNvSpPr>
          <p:nvPr>
            <p:ph type="title"/>
          </p:nvPr>
        </p:nvSpPr>
        <p:spPr/>
        <p:txBody>
          <a:bodyPr/>
          <a:lstStyle/>
          <a:p>
            <a:pPr eaLnBrk="1" hangingPunct="1"/>
            <a:r>
              <a:rPr lang="en-US" altLang="en-US" smtClean="0"/>
              <a:t>Isoelectronic Series</a:t>
            </a:r>
          </a:p>
        </p:txBody>
      </p:sp>
      <p:sp>
        <p:nvSpPr>
          <p:cNvPr id="103427" name="Rectangle 3"/>
          <p:cNvSpPr>
            <a:spLocks noGrp="1" noChangeArrowheads="1"/>
          </p:cNvSpPr>
          <p:nvPr>
            <p:ph type="body" idx="1"/>
          </p:nvPr>
        </p:nvSpPr>
        <p:spPr>
          <a:xfrm>
            <a:off x="457200" y="1752600"/>
            <a:ext cx="8229600" cy="1971675"/>
          </a:xfrm>
        </p:spPr>
        <p:txBody>
          <a:bodyPr/>
          <a:lstStyle/>
          <a:p>
            <a:pPr eaLnBrk="1" hangingPunct="1"/>
            <a:r>
              <a:rPr lang="en-US" altLang="en-US" sz="2800" smtClean="0"/>
              <a:t>A series of ions/atoms containing the same number of electrons.</a:t>
            </a:r>
          </a:p>
          <a:p>
            <a:pPr eaLnBrk="1" hangingPunct="1">
              <a:buFontTx/>
              <a:buNone/>
            </a:pPr>
            <a:endParaRPr lang="en-US" altLang="en-US" sz="2800" smtClean="0"/>
          </a:p>
          <a:p>
            <a:pPr eaLnBrk="1" hangingPunct="1">
              <a:buFontTx/>
              <a:buNone/>
            </a:pPr>
            <a:r>
              <a:rPr lang="en-US" altLang="en-US" sz="2800" smtClean="0"/>
              <a:t>		O</a:t>
            </a:r>
            <a:r>
              <a:rPr lang="en-US" altLang="en-US" sz="2800" baseline="30000" smtClean="0"/>
              <a:t>2-</a:t>
            </a:r>
            <a:r>
              <a:rPr lang="en-US" altLang="en-US" sz="2800" smtClean="0"/>
              <a:t>, F</a:t>
            </a:r>
            <a:r>
              <a:rPr lang="en-US" altLang="en-US" sz="2800" baseline="30000" smtClean="0"/>
              <a:t>-</a:t>
            </a:r>
            <a:r>
              <a:rPr lang="en-US" altLang="en-US" sz="2800" smtClean="0"/>
              <a:t>, Ne, Na</a:t>
            </a:r>
            <a:r>
              <a:rPr lang="en-US" altLang="en-US" sz="2800" baseline="30000" smtClean="0"/>
              <a:t>+</a:t>
            </a:r>
            <a:r>
              <a:rPr lang="en-US" altLang="en-US" sz="2800" smtClean="0"/>
              <a:t>, Mg</a:t>
            </a:r>
            <a:r>
              <a:rPr lang="en-US" altLang="en-US" sz="2800" baseline="30000" smtClean="0"/>
              <a:t>2+</a:t>
            </a:r>
            <a:r>
              <a:rPr lang="en-US" altLang="en-US" sz="2800" smtClean="0"/>
              <a:t>, and Al</a:t>
            </a:r>
            <a:r>
              <a:rPr lang="en-US" altLang="en-US" sz="2800" baseline="30000" smtClean="0"/>
              <a:t>3+</a:t>
            </a:r>
          </a:p>
        </p:txBody>
      </p:sp>
      <p:sp>
        <p:nvSpPr>
          <p:cNvPr id="289798" name="Rectangle 4"/>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wipe(left)">
                                      <p:cBhvr>
                                        <p:cTn id="7" dur="500"/>
                                        <p:tgtEl>
                                          <p:spTgt spid="103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427">
                                            <p:txEl>
                                              <p:pRg st="0" end="0"/>
                                            </p:txEl>
                                          </p:spTgt>
                                        </p:tgtEl>
                                        <p:attrNameLst>
                                          <p:attrName>style.visibility</p:attrName>
                                        </p:attrNameLst>
                                      </p:cBhvr>
                                      <p:to>
                                        <p:strVal val="visible"/>
                                      </p:to>
                                    </p:set>
                                    <p:animEffect transition="in" filter="wipe(left)">
                                      <p:cBhvr>
                                        <p:cTn id="12" dur="500"/>
                                        <p:tgtEl>
                                          <p:spTgt spid="1034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3427">
                                            <p:txEl>
                                              <p:pRg st="2" end="2"/>
                                            </p:txEl>
                                          </p:spTgt>
                                        </p:tgtEl>
                                        <p:attrNameLst>
                                          <p:attrName>style.visibility</p:attrName>
                                        </p:attrNameLst>
                                      </p:cBhvr>
                                      <p:to>
                                        <p:strVal val="visible"/>
                                      </p:to>
                                    </p:set>
                                    <p:animEffect transition="in" filter="wipe(left)">
                                      <p:cBhvr>
                                        <p:cTn id="17" dur="500"/>
                                        <p:tgtEl>
                                          <p:spTgt spid="103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P spid="10342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a:defRPr/>
            </a:pPr>
            <a:r>
              <a:rPr lang="en-US"/>
              <a:t>Copyright © Cengage Learning. All rights reserved</a:t>
            </a:r>
          </a:p>
        </p:txBody>
      </p:sp>
      <p:sp>
        <p:nvSpPr>
          <p:cNvPr id="291843"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C4CEDF-B19E-4BD2-9263-7A8E43E0F874}" type="slidenum">
              <a:rPr lang="en-US" altLang="en-US" sz="1000" smtClean="0">
                <a:solidFill>
                  <a:srgbClr val="000000"/>
                </a:solidFill>
              </a:rPr>
              <a:pPr>
                <a:spcBef>
                  <a:spcPct val="0"/>
                </a:spcBef>
                <a:buFontTx/>
                <a:buNone/>
              </a:pPr>
              <a:t>73</a:t>
            </a:fld>
            <a:endParaRPr lang="en-US" altLang="en-US" sz="1000" smtClean="0">
              <a:solidFill>
                <a:srgbClr val="000000"/>
              </a:solidFill>
            </a:endParaRPr>
          </a:p>
        </p:txBody>
      </p:sp>
      <p:sp>
        <p:nvSpPr>
          <p:cNvPr id="291844" name="Rectangle 2"/>
          <p:cNvSpPr>
            <a:spLocks noGrp="1" noChangeArrowheads="1"/>
          </p:cNvSpPr>
          <p:nvPr>
            <p:ph type="title"/>
          </p:nvPr>
        </p:nvSpPr>
        <p:spPr/>
        <p:txBody>
          <a:bodyPr/>
          <a:lstStyle/>
          <a:p>
            <a:pPr eaLnBrk="1" hangingPunct="1"/>
            <a:r>
              <a:rPr lang="en-US" altLang="en-US" smtClean="0"/>
              <a:t>Ionic Radii</a:t>
            </a:r>
          </a:p>
        </p:txBody>
      </p:sp>
    </p:spTree>
    <p:controls>
      <mc:AlternateContent xmlns:mc="http://schemas.openxmlformats.org/markup-compatibility/2006">
        <mc:Choice xmlns:v="urn:schemas-microsoft-com:vml" Requires="v">
          <p:control spid="291847" name="ShockwaveFlash1" r:id="rId2" imgW="6399360" imgH="4038480"/>
        </mc:Choice>
        <mc:Fallback>
          <p:control name="ShockwaveFlash1" r:id="rId2" imgW="6399360" imgH="4038480">
            <p:pic>
              <p:nvPicPr>
                <p:cNvPr id="291845" name="ShockwaveFlash1"/>
                <p:cNvPicPr preferRelativeResize="0">
                  <a:picLocks noChangeArrowheads="1" noChangeShapeType="1"/>
                </p:cNvPicPr>
                <p:nvPr/>
              </p:nvPicPr>
              <p:blipFill>
                <a:blip r:embed="rId5"/>
                <a:srcRect/>
                <a:stretch>
                  <a:fillRect/>
                </a:stretch>
              </p:blipFill>
              <p:spPr bwMode="auto">
                <a:xfrm>
                  <a:off x="1371600" y="2057400"/>
                  <a:ext cx="6399213" cy="403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219200"/>
            <a:ext cx="8229600" cy="533400"/>
          </a:xfrm>
        </p:spPr>
        <p:txBody>
          <a:bodyPr/>
          <a:lstStyle/>
          <a:p>
            <a:pPr eaLnBrk="1" hangingPunct="1"/>
            <a:r>
              <a:rPr lang="en-US" altLang="en-US" smtClean="0"/>
              <a:t>Ionization Energy</a:t>
            </a:r>
          </a:p>
        </p:txBody>
      </p:sp>
      <p:sp>
        <p:nvSpPr>
          <p:cNvPr id="52227" name="Rectangle 3"/>
          <p:cNvSpPr>
            <a:spLocks noGrp="1" noChangeArrowheads="1"/>
          </p:cNvSpPr>
          <p:nvPr>
            <p:ph type="body" idx="1"/>
          </p:nvPr>
        </p:nvSpPr>
        <p:spPr>
          <a:xfrm>
            <a:off x="457200" y="1752600"/>
            <a:ext cx="8229600" cy="4573588"/>
          </a:xfrm>
        </p:spPr>
        <p:txBody>
          <a:bodyPr/>
          <a:lstStyle/>
          <a:p>
            <a:pPr eaLnBrk="1" hangingPunct="1"/>
            <a:r>
              <a:rPr lang="en-US" altLang="en-US" sz="2800" smtClean="0">
                <a:cs typeface="Arial" panose="020B0604020202020204" pitchFamily="34" charset="0"/>
              </a:rPr>
              <a:t>Energy required to remove an electron from a gaseous atom or ion.</a:t>
            </a:r>
          </a:p>
          <a:p>
            <a:pPr lvl="1" eaLnBrk="1" hangingPunct="1">
              <a:buFont typeface="Wingdings" panose="05000000000000000000" pitchFamily="2" charset="2"/>
              <a:buChar char="§"/>
            </a:pPr>
            <a:r>
              <a:rPr lang="es-ES_tradnl" altLang="en-US" sz="2800" smtClean="0">
                <a:solidFill>
                  <a:srgbClr val="0000FF"/>
                </a:solidFill>
              </a:rPr>
              <a:t>X(</a:t>
            </a:r>
            <a:r>
              <a:rPr lang="es-ES_tradnl" altLang="en-US" sz="2800" i="1" smtClean="0">
                <a:solidFill>
                  <a:srgbClr val="0000FF"/>
                </a:solidFill>
              </a:rPr>
              <a:t>g</a:t>
            </a:r>
            <a:r>
              <a:rPr lang="es-ES_tradnl" altLang="en-US" sz="2800" smtClean="0">
                <a:solidFill>
                  <a:srgbClr val="0000FF"/>
                </a:solidFill>
              </a:rPr>
              <a:t>) → X</a:t>
            </a:r>
            <a:r>
              <a:rPr lang="es-ES_tradnl" altLang="en-US" sz="2800" baseline="30000" smtClean="0">
                <a:solidFill>
                  <a:srgbClr val="0000FF"/>
                </a:solidFill>
              </a:rPr>
              <a:t>+</a:t>
            </a:r>
            <a:r>
              <a:rPr lang="es-ES_tradnl" altLang="en-US" sz="2800" smtClean="0">
                <a:solidFill>
                  <a:srgbClr val="0000FF"/>
                </a:solidFill>
              </a:rPr>
              <a:t>(</a:t>
            </a:r>
            <a:r>
              <a:rPr lang="es-ES_tradnl" altLang="en-US" sz="2800" i="1" smtClean="0">
                <a:solidFill>
                  <a:srgbClr val="0000FF"/>
                </a:solidFill>
              </a:rPr>
              <a:t>g)</a:t>
            </a:r>
            <a:r>
              <a:rPr lang="es-ES_tradnl" altLang="en-US" sz="2800" smtClean="0">
                <a:solidFill>
                  <a:srgbClr val="0000FF"/>
                </a:solidFill>
              </a:rPr>
              <a:t> + e</a:t>
            </a:r>
            <a:r>
              <a:rPr lang="es-ES_tradnl" altLang="en-US" sz="2800" baseline="30000" smtClean="0">
                <a:solidFill>
                  <a:srgbClr val="0000FF"/>
                </a:solidFill>
              </a:rPr>
              <a:t>–</a:t>
            </a:r>
            <a:endParaRPr lang="en-US" altLang="en-US" sz="2800" smtClean="0">
              <a:solidFill>
                <a:srgbClr val="0000FF"/>
              </a:solidFill>
              <a:cs typeface="Arial" panose="020B0604020202020204" pitchFamily="34" charset="0"/>
            </a:endParaRPr>
          </a:p>
          <a:p>
            <a:pPr eaLnBrk="1" hangingPunct="1"/>
            <a:endParaRPr lang="en-US" altLang="en-US" sz="2800" smtClean="0">
              <a:solidFill>
                <a:srgbClr val="0000FF"/>
              </a:solidFill>
              <a:cs typeface="Arial" panose="020B0604020202020204" pitchFamily="34" charset="0"/>
            </a:endParaRPr>
          </a:p>
          <a:p>
            <a:pPr eaLnBrk="1" hangingPunct="1">
              <a:buFontTx/>
              <a:buNone/>
            </a:pPr>
            <a:r>
              <a:rPr lang="es-ES_tradnl" altLang="en-US" smtClean="0"/>
              <a:t>		Mg → Mg</a:t>
            </a:r>
            <a:r>
              <a:rPr lang="es-ES_tradnl" altLang="en-US" baseline="30000" smtClean="0"/>
              <a:t>+</a:t>
            </a:r>
            <a:r>
              <a:rPr lang="es-ES_tradnl" altLang="en-US" smtClean="0"/>
              <a:t> + e</a:t>
            </a:r>
            <a:r>
              <a:rPr lang="es-ES_tradnl" altLang="en-US" baseline="30000" smtClean="0"/>
              <a:t>–</a:t>
            </a:r>
            <a:r>
              <a:rPr lang="es-ES_tradnl" altLang="en-US" smtClean="0"/>
              <a:t>	I</a:t>
            </a:r>
            <a:r>
              <a:rPr lang="es-ES_tradnl" altLang="en-US" baseline="-25000" smtClean="0"/>
              <a:t>1</a:t>
            </a:r>
            <a:r>
              <a:rPr lang="es-ES_tradnl" altLang="en-US" smtClean="0"/>
              <a:t> = 735 kJ/mol	(1</a:t>
            </a:r>
            <a:r>
              <a:rPr lang="es-ES_tradnl" altLang="en-US" baseline="30000" smtClean="0"/>
              <a:t>st</a:t>
            </a:r>
            <a:r>
              <a:rPr lang="es-ES_tradnl" altLang="en-US" smtClean="0"/>
              <a:t> IE)</a:t>
            </a:r>
            <a:endParaRPr lang="es-ES_tradnl" altLang="en-US" baseline="30000" smtClean="0"/>
          </a:p>
          <a:p>
            <a:pPr eaLnBrk="1" hangingPunct="1">
              <a:buFontTx/>
              <a:buNone/>
            </a:pPr>
            <a:r>
              <a:rPr lang="es-ES_tradnl" altLang="en-US" smtClean="0"/>
              <a:t>		Mg</a:t>
            </a:r>
            <a:r>
              <a:rPr lang="es-ES_tradnl" altLang="en-US" baseline="30000" smtClean="0"/>
              <a:t>+</a:t>
            </a:r>
            <a:r>
              <a:rPr lang="es-ES_tradnl" altLang="en-US" smtClean="0"/>
              <a:t> → Mg</a:t>
            </a:r>
            <a:r>
              <a:rPr lang="es-ES_tradnl" altLang="en-US" baseline="30000" smtClean="0"/>
              <a:t>2+</a:t>
            </a:r>
            <a:r>
              <a:rPr lang="es-ES_tradnl" altLang="en-US" smtClean="0"/>
              <a:t> + e</a:t>
            </a:r>
            <a:r>
              <a:rPr lang="es-ES_tradnl" altLang="en-US" baseline="30000" smtClean="0"/>
              <a:t>–	</a:t>
            </a:r>
            <a:r>
              <a:rPr lang="es-ES_tradnl" altLang="en-US" smtClean="0"/>
              <a:t>I</a:t>
            </a:r>
            <a:r>
              <a:rPr lang="es-ES_tradnl" altLang="en-US" baseline="-25000" smtClean="0"/>
              <a:t>2</a:t>
            </a:r>
            <a:r>
              <a:rPr lang="es-ES_tradnl" altLang="en-US" smtClean="0"/>
              <a:t> = 1445 kJ/mol	(2</a:t>
            </a:r>
            <a:r>
              <a:rPr lang="es-ES_tradnl" altLang="en-US" baseline="30000" smtClean="0"/>
              <a:t>nd</a:t>
            </a:r>
            <a:r>
              <a:rPr lang="es-ES_tradnl" altLang="en-US" smtClean="0"/>
              <a:t> IE)</a:t>
            </a:r>
            <a:endParaRPr lang="es-ES_tradnl" altLang="en-US" baseline="30000" smtClean="0"/>
          </a:p>
          <a:p>
            <a:pPr eaLnBrk="1" hangingPunct="1">
              <a:buFontTx/>
              <a:buNone/>
            </a:pPr>
            <a:r>
              <a:rPr lang="en-US" altLang="en-US" smtClean="0"/>
              <a:t>		Mg</a:t>
            </a:r>
            <a:r>
              <a:rPr lang="en-US" altLang="en-US" baseline="30000" smtClean="0"/>
              <a:t>2+</a:t>
            </a:r>
            <a:r>
              <a:rPr lang="en-US" altLang="en-US" smtClean="0"/>
              <a:t> → Mg</a:t>
            </a:r>
            <a:r>
              <a:rPr lang="en-US" altLang="en-US" baseline="30000" smtClean="0"/>
              <a:t>3+</a:t>
            </a:r>
            <a:r>
              <a:rPr lang="en-US" altLang="en-US" smtClean="0"/>
              <a:t> + e</a:t>
            </a:r>
            <a:r>
              <a:rPr lang="en-US" altLang="en-US" baseline="30000" smtClean="0"/>
              <a:t>–	</a:t>
            </a:r>
            <a:r>
              <a:rPr lang="es-ES_tradnl" altLang="en-US" smtClean="0"/>
              <a:t>I</a:t>
            </a:r>
            <a:r>
              <a:rPr lang="es-ES_tradnl" altLang="en-US" baseline="-25000" smtClean="0"/>
              <a:t>3</a:t>
            </a:r>
            <a:r>
              <a:rPr lang="es-ES_tradnl" altLang="en-US" smtClean="0"/>
              <a:t> = 7730 kJ/mol	</a:t>
            </a:r>
            <a:r>
              <a:rPr lang="es-ES_tradnl" altLang="en-US" smtClean="0">
                <a:solidFill>
                  <a:srgbClr val="0000FF"/>
                </a:solidFill>
              </a:rPr>
              <a:t>*</a:t>
            </a:r>
            <a:r>
              <a:rPr lang="es-ES_tradnl" altLang="en-US" smtClean="0"/>
              <a:t>(3</a:t>
            </a:r>
            <a:r>
              <a:rPr lang="es-ES_tradnl" altLang="en-US" baseline="30000" smtClean="0"/>
              <a:t>rd</a:t>
            </a:r>
            <a:r>
              <a:rPr lang="es-ES_tradnl" altLang="en-US" smtClean="0"/>
              <a:t> IE)</a:t>
            </a:r>
          </a:p>
          <a:p>
            <a:pPr eaLnBrk="1" hangingPunct="1">
              <a:buFontTx/>
              <a:buNone/>
            </a:pPr>
            <a:r>
              <a:rPr lang="en-US" altLang="en-US" smtClean="0"/>
              <a:t>		</a:t>
            </a:r>
          </a:p>
          <a:p>
            <a:pPr eaLnBrk="1" hangingPunct="1">
              <a:buFontTx/>
              <a:buNone/>
            </a:pPr>
            <a:r>
              <a:rPr lang="en-US" altLang="en-US" smtClean="0"/>
              <a:t>		</a:t>
            </a:r>
            <a:r>
              <a:rPr lang="en-US" altLang="en-US" smtClean="0">
                <a:solidFill>
                  <a:srgbClr val="0000FF"/>
                </a:solidFill>
              </a:rPr>
              <a:t>*</a:t>
            </a:r>
            <a:r>
              <a:rPr lang="en-US" altLang="en-US" smtClean="0"/>
              <a:t>Core electrons are bound much more tightly than 	valence electrons.</a:t>
            </a:r>
          </a:p>
        </p:txBody>
      </p:sp>
      <p:sp>
        <p:nvSpPr>
          <p:cNvPr id="293892"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93893"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left)">
                                      <p:cBhvr>
                                        <p:cTn id="7" dur="500"/>
                                        <p:tgtEl>
                                          <p:spTgt spid="52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7">
                                            <p:txEl>
                                              <p:pRg st="0" end="0"/>
                                            </p:txEl>
                                          </p:spTgt>
                                        </p:tgtEl>
                                        <p:attrNameLst>
                                          <p:attrName>style.visibility</p:attrName>
                                        </p:attrNameLst>
                                      </p:cBhvr>
                                      <p:to>
                                        <p:strVal val="visible"/>
                                      </p:to>
                                    </p:set>
                                    <p:animEffect transition="in" filter="wipe(left)">
                                      <p:cBhvr>
                                        <p:cTn id="12" dur="500"/>
                                        <p:tgtEl>
                                          <p:spTgt spid="522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ipe(left)">
                                      <p:cBhvr>
                                        <p:cTn id="17" dur="500"/>
                                        <p:tgtEl>
                                          <p:spTgt spid="522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wipe(left)">
                                      <p:cBhvr>
                                        <p:cTn id="22" dur="500"/>
                                        <p:tgtEl>
                                          <p:spTgt spid="522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227">
                                            <p:txEl>
                                              <p:pRg st="4" end="4"/>
                                            </p:txEl>
                                          </p:spTgt>
                                        </p:tgtEl>
                                        <p:attrNameLst>
                                          <p:attrName>style.visibility</p:attrName>
                                        </p:attrNameLst>
                                      </p:cBhvr>
                                      <p:to>
                                        <p:strVal val="visible"/>
                                      </p:to>
                                    </p:set>
                                    <p:animEffect transition="in" filter="wipe(left)">
                                      <p:cBhvr>
                                        <p:cTn id="27" dur="500"/>
                                        <p:tgtEl>
                                          <p:spTgt spid="522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227">
                                            <p:txEl>
                                              <p:pRg st="5" end="5"/>
                                            </p:txEl>
                                          </p:spTgt>
                                        </p:tgtEl>
                                        <p:attrNameLst>
                                          <p:attrName>style.visibility</p:attrName>
                                        </p:attrNameLst>
                                      </p:cBhvr>
                                      <p:to>
                                        <p:strVal val="visible"/>
                                      </p:to>
                                    </p:set>
                                    <p:animEffect transition="in" filter="wipe(left)">
                                      <p:cBhvr>
                                        <p:cTn id="32" dur="500"/>
                                        <p:tgtEl>
                                          <p:spTgt spid="522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2227">
                                            <p:txEl>
                                              <p:pRg st="7" end="7"/>
                                            </p:txEl>
                                          </p:spTgt>
                                        </p:tgtEl>
                                        <p:attrNameLst>
                                          <p:attrName>style.visibility</p:attrName>
                                        </p:attrNameLst>
                                      </p:cBhvr>
                                      <p:to>
                                        <p:strVal val="visible"/>
                                      </p:to>
                                    </p:set>
                                    <p:animEffect transition="in" filter="wipe(left)">
                                      <p:cBhvr>
                                        <p:cTn id="37" dur="500"/>
                                        <p:tgtEl>
                                          <p:spTgt spid="52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altLang="en-US" smtClean="0"/>
              <a:t>Ionization Energy</a:t>
            </a:r>
          </a:p>
        </p:txBody>
      </p:sp>
      <p:sp>
        <p:nvSpPr>
          <p:cNvPr id="84995" name="Rectangle 3"/>
          <p:cNvSpPr>
            <a:spLocks noGrp="1" noChangeArrowheads="1"/>
          </p:cNvSpPr>
          <p:nvPr>
            <p:ph type="body" idx="1"/>
          </p:nvPr>
        </p:nvSpPr>
        <p:spPr>
          <a:xfrm>
            <a:off x="457200" y="1752600"/>
            <a:ext cx="8229600" cy="4659313"/>
          </a:xfrm>
        </p:spPr>
        <p:txBody>
          <a:bodyPr/>
          <a:lstStyle/>
          <a:p>
            <a:pPr eaLnBrk="1" hangingPunct="1"/>
            <a:r>
              <a:rPr lang="en-US" altLang="en-US" sz="2800" smtClean="0">
                <a:cs typeface="Arial" panose="020B0604020202020204" pitchFamily="34" charset="0"/>
              </a:rPr>
              <a:t>In general, as we go across a period from left to right, the first ionization energy increases.</a:t>
            </a:r>
          </a:p>
          <a:p>
            <a:pPr eaLnBrk="1" hangingPunct="1"/>
            <a:r>
              <a:rPr lang="en-US" altLang="en-US" sz="2800" smtClean="0">
                <a:solidFill>
                  <a:srgbClr val="0000FF"/>
                </a:solidFill>
                <a:cs typeface="Arial" panose="020B0604020202020204" pitchFamily="34" charset="0"/>
              </a:rPr>
              <a:t>Why?</a:t>
            </a:r>
          </a:p>
          <a:p>
            <a:pPr lvl="1" eaLnBrk="1" hangingPunct="1">
              <a:buFont typeface="Wingdings" panose="05000000000000000000" pitchFamily="2" charset="2"/>
              <a:buChar char="§"/>
            </a:pPr>
            <a:r>
              <a:rPr lang="en-US" altLang="en-US" sz="2800" smtClean="0">
                <a:cs typeface="Arial" panose="020B0604020202020204" pitchFamily="34" charset="0"/>
              </a:rPr>
              <a:t>Electrons added in the same principal quantum level do not completely shield the increasing nuclear charge caused by the added protons.</a:t>
            </a:r>
          </a:p>
          <a:p>
            <a:pPr lvl="1" eaLnBrk="1" hangingPunct="1">
              <a:buFont typeface="Wingdings" panose="05000000000000000000" pitchFamily="2" charset="2"/>
              <a:buChar char="§"/>
            </a:pPr>
            <a:r>
              <a:rPr lang="en-US" altLang="en-US" sz="2800" smtClean="0">
                <a:cs typeface="Arial" panose="020B0604020202020204" pitchFamily="34" charset="0"/>
              </a:rPr>
              <a:t>Electrons in the same principal quantum level are generally more strongly bound from left to right on the periodic table.</a:t>
            </a:r>
          </a:p>
        </p:txBody>
      </p:sp>
      <p:sp>
        <p:nvSpPr>
          <p:cNvPr id="295940"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95941"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wipe(left)">
                                      <p:cBhvr>
                                        <p:cTn id="7" dur="5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wipe(left)">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wipe(left)">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wipe(left)">
                                      <p:cBhvr>
                                        <p:cTn id="22" dur="500"/>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altLang="en-US" smtClean="0"/>
              <a:t>Ionization Energy</a:t>
            </a:r>
          </a:p>
        </p:txBody>
      </p:sp>
      <p:sp>
        <p:nvSpPr>
          <p:cNvPr id="87043" name="Rectangle 3"/>
          <p:cNvSpPr>
            <a:spLocks noGrp="1" noChangeArrowheads="1"/>
          </p:cNvSpPr>
          <p:nvPr>
            <p:ph type="body" idx="1"/>
          </p:nvPr>
        </p:nvSpPr>
        <p:spPr>
          <a:xfrm>
            <a:off x="457200" y="1752600"/>
            <a:ext cx="8229600" cy="2419350"/>
          </a:xfrm>
        </p:spPr>
        <p:txBody>
          <a:bodyPr/>
          <a:lstStyle/>
          <a:p>
            <a:pPr eaLnBrk="1" hangingPunct="1"/>
            <a:r>
              <a:rPr lang="en-US" altLang="en-US" sz="2800" smtClean="0">
                <a:cs typeface="Arial" panose="020B0604020202020204" pitchFamily="34" charset="0"/>
              </a:rPr>
              <a:t>In general, as we go down a group from top to bottom, the first ionization energy decreases.</a:t>
            </a:r>
          </a:p>
          <a:p>
            <a:pPr eaLnBrk="1" hangingPunct="1"/>
            <a:r>
              <a:rPr lang="en-US" altLang="en-US" sz="2800" smtClean="0">
                <a:solidFill>
                  <a:srgbClr val="0000FF"/>
                </a:solidFill>
                <a:cs typeface="Arial" panose="020B0604020202020204" pitchFamily="34" charset="0"/>
              </a:rPr>
              <a:t>Why?</a:t>
            </a:r>
          </a:p>
          <a:p>
            <a:pPr lvl="1" eaLnBrk="1" hangingPunct="1">
              <a:buFont typeface="Wingdings" panose="05000000000000000000" pitchFamily="2" charset="2"/>
              <a:buChar char="§"/>
            </a:pPr>
            <a:r>
              <a:rPr lang="en-US" altLang="en-US" sz="2800" smtClean="0">
                <a:cs typeface="Arial" panose="020B0604020202020204" pitchFamily="34" charset="0"/>
              </a:rPr>
              <a:t>The electrons being removed are, on average, farther from the nucleus.</a:t>
            </a:r>
          </a:p>
        </p:txBody>
      </p:sp>
      <p:sp>
        <p:nvSpPr>
          <p:cNvPr id="297988"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297989"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wipe(left)">
                                      <p:cBhvr>
                                        <p:cTn id="7" dur="500"/>
                                        <p:tgtEl>
                                          <p:spTgt spid="87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wipe(left)">
                                      <p:cBhvr>
                                        <p:cTn id="12" dur="500"/>
                                        <p:tgtEl>
                                          <p:spTgt spid="87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wipe(left)">
                                      <p:cBhvr>
                                        <p:cTn id="17" dur="500"/>
                                        <p:tgtEl>
                                          <p:spTgt spid="87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altLang="en-US" sz="2000" smtClean="0"/>
              <a:t>The Values of First Ionization Energy for the Elements in the First Six Periods</a:t>
            </a:r>
          </a:p>
        </p:txBody>
      </p:sp>
      <p:sp>
        <p:nvSpPr>
          <p:cNvPr id="300035"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00036"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300037" name="Picture 7" descr="ch07_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8175"/>
            <a:ext cx="6781800" cy="4787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US" altLang="en-US" sz="2000" smtClean="0"/>
              <a:t>Successive Ionization Energies (KJ per Mole) for the Elements in Period 3</a:t>
            </a:r>
          </a:p>
        </p:txBody>
      </p:sp>
      <p:sp>
        <p:nvSpPr>
          <p:cNvPr id="302083" name="Rectangle 3"/>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02084" name="Rectangle 4"/>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302085" name="Picture 6" descr="table_07_05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7900988" cy="3573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60419" name="Rectangle 3"/>
          <p:cNvSpPr>
            <a:spLocks noGrp="1" noChangeArrowheads="1"/>
          </p:cNvSpPr>
          <p:nvPr>
            <p:ph type="body" idx="1"/>
          </p:nvPr>
        </p:nvSpPr>
        <p:spPr>
          <a:xfrm>
            <a:off x="228600" y="2133600"/>
            <a:ext cx="8077200" cy="1471613"/>
          </a:xfrm>
        </p:spPr>
        <p:txBody>
          <a:bodyPr/>
          <a:lstStyle/>
          <a:p>
            <a:pPr marL="909638" indent="0" eaLnBrk="1" hangingPunct="1">
              <a:buFontTx/>
              <a:buNone/>
              <a:tabLst>
                <a:tab pos="909638" algn="l"/>
                <a:tab pos="1303338" algn="l"/>
              </a:tabLst>
            </a:pPr>
            <a:r>
              <a:rPr lang="en-US" altLang="en-US" sz="2800" smtClean="0"/>
              <a:t>Which atom would require </a:t>
            </a:r>
            <a:r>
              <a:rPr lang="en-US" altLang="en-US" sz="2800" smtClean="0">
                <a:solidFill>
                  <a:srgbClr val="0000FF"/>
                </a:solidFill>
              </a:rPr>
              <a:t>more</a:t>
            </a:r>
            <a:r>
              <a:rPr lang="en-US" altLang="en-US" sz="2800" smtClean="0"/>
              <a:t> energy to remove an electron? Why?</a:t>
            </a:r>
          </a:p>
          <a:p>
            <a:pPr marL="909638" indent="0" eaLnBrk="1" hangingPunct="1">
              <a:buFontTx/>
              <a:buNone/>
              <a:tabLst>
                <a:tab pos="909638" algn="l"/>
                <a:tab pos="1303338" algn="l"/>
              </a:tabLst>
            </a:pPr>
            <a:r>
              <a:rPr lang="en-US" altLang="en-US" sz="2800" smtClean="0"/>
              <a:t>			Na 		Cl </a:t>
            </a:r>
          </a:p>
        </p:txBody>
      </p:sp>
      <p:pic>
        <p:nvPicPr>
          <p:cNvPr id="304132"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p:cNvSpPr>
            <a:spLocks noChangeArrowheads="1"/>
          </p:cNvSpPr>
          <p:nvPr/>
        </p:nvSpPr>
        <p:spPr bwMode="auto">
          <a:xfrm>
            <a:off x="4724400" y="3048000"/>
            <a:ext cx="685800" cy="6096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ipe(left)">
                                      <p:cBhvr>
                                        <p:cTn id="7" dur="500"/>
                                        <p:tgtEl>
                                          <p:spTgt spid="60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wipe(left)">
                                      <p:cBhvr>
                                        <p:cTn id="12" dur="500"/>
                                        <p:tgtEl>
                                          <p:spTgt spid="60419">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0419">
                                            <p:txEl>
                                              <p:pRg st="1" end="1"/>
                                            </p:txEl>
                                          </p:spTgt>
                                        </p:tgtEl>
                                        <p:attrNameLst>
                                          <p:attrName>style.visibility</p:attrName>
                                        </p:attrNameLst>
                                      </p:cBhvr>
                                      <p:to>
                                        <p:strVal val="visible"/>
                                      </p:to>
                                    </p:set>
                                    <p:animEffect transition="in" filter="wipe(left)">
                                      <p:cBhvr>
                                        <p:cTn id="15" dur="500"/>
                                        <p:tgtEl>
                                          <p:spTgt spid="604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421"/>
                                        </p:tgtEl>
                                        <p:attrNameLst>
                                          <p:attrName>style.visibility</p:attrName>
                                        </p:attrNameLst>
                                      </p:cBhvr>
                                      <p:to>
                                        <p:strVal val="visible"/>
                                      </p:to>
                                    </p:set>
                                    <p:animEffect transition="in" filter="wipe(left)">
                                      <p:cBhvr>
                                        <p:cTn id="20" dur="20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P spid="60419" grpId="0" build="p" autoUpdateAnimBg="0"/>
      <p:bldP spid="604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76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55799C42-40A1-4E09-8A5E-1F33D6D754C9}" type="slidenum">
              <a:rPr lang="en-US" altLang="en-US" sz="1000" b="0" baseline="0" smtClean="0">
                <a:latin typeface="Arial" panose="020B0604020202020204" pitchFamily="34" charset="0"/>
              </a:rPr>
              <a:pPr/>
              <a:t>8</a:t>
            </a:fld>
            <a:endParaRPr lang="en-US" altLang="en-US" sz="1000" b="0" baseline="0" smtClean="0">
              <a:latin typeface="Arial" panose="020B0604020202020204" pitchFamily="34" charset="0"/>
            </a:endParaRPr>
          </a:p>
        </p:txBody>
      </p:sp>
      <p:sp>
        <p:nvSpPr>
          <p:cNvPr id="176132" name="Rectangle 2"/>
          <p:cNvSpPr>
            <a:spLocks noGrp="1" noChangeArrowheads="1"/>
          </p:cNvSpPr>
          <p:nvPr>
            <p:ph type="title"/>
          </p:nvPr>
        </p:nvSpPr>
        <p:spPr/>
        <p:txBody>
          <a:bodyPr/>
          <a:lstStyle/>
          <a:p>
            <a:pPr eaLnBrk="1" hangingPunct="1"/>
            <a:r>
              <a:rPr lang="en-US" altLang="en-US" smtClean="0"/>
              <a:t>Classification of Electromagnetic Radiation</a:t>
            </a:r>
          </a:p>
        </p:txBody>
      </p:sp>
      <p:pic>
        <p:nvPicPr>
          <p:cNvPr id="176133" name="Picture 4" descr="ch07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8229600" cy="3971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62467" name="Rectangle 3"/>
          <p:cNvSpPr>
            <a:spLocks noGrp="1" noChangeArrowheads="1"/>
          </p:cNvSpPr>
          <p:nvPr>
            <p:ph type="body" idx="1"/>
          </p:nvPr>
        </p:nvSpPr>
        <p:spPr>
          <a:xfrm>
            <a:off x="228600" y="2133600"/>
            <a:ext cx="8077200" cy="1471613"/>
          </a:xfrm>
        </p:spPr>
        <p:txBody>
          <a:bodyPr/>
          <a:lstStyle/>
          <a:p>
            <a:pPr marL="909638" indent="0" eaLnBrk="1" hangingPunct="1">
              <a:buFontTx/>
              <a:buNone/>
              <a:tabLst>
                <a:tab pos="909638" algn="l"/>
                <a:tab pos="1303338" algn="l"/>
              </a:tabLst>
            </a:pPr>
            <a:r>
              <a:rPr lang="en-US" altLang="en-US" sz="2800" smtClean="0"/>
              <a:t>Which atom would require </a:t>
            </a:r>
            <a:r>
              <a:rPr lang="en-US" altLang="en-US" sz="2800" smtClean="0">
                <a:solidFill>
                  <a:srgbClr val="0000FF"/>
                </a:solidFill>
              </a:rPr>
              <a:t>more</a:t>
            </a:r>
            <a:r>
              <a:rPr lang="en-US" altLang="en-US" sz="2800" smtClean="0"/>
              <a:t> energy to remove an electron? Why?</a:t>
            </a:r>
          </a:p>
          <a:p>
            <a:pPr marL="909638" indent="0" eaLnBrk="1" hangingPunct="1">
              <a:buFontTx/>
              <a:buNone/>
              <a:tabLst>
                <a:tab pos="909638" algn="l"/>
                <a:tab pos="1303338" algn="l"/>
              </a:tabLst>
            </a:pPr>
            <a:r>
              <a:rPr lang="en-US" altLang="en-US" sz="2800" smtClean="0"/>
              <a:t>			Li 		Cs </a:t>
            </a:r>
          </a:p>
        </p:txBody>
      </p:sp>
      <p:pic>
        <p:nvPicPr>
          <p:cNvPr id="306180"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2895600" y="3048000"/>
            <a:ext cx="609600" cy="6096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ipe(left)">
                                      <p:cBhvr>
                                        <p:cTn id="7" dur="500"/>
                                        <p:tgtEl>
                                          <p:spTgt spid="62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67">
                                            <p:txEl>
                                              <p:pRg st="0" end="0"/>
                                            </p:txEl>
                                          </p:spTgt>
                                        </p:tgtEl>
                                        <p:attrNameLst>
                                          <p:attrName>style.visibility</p:attrName>
                                        </p:attrNameLst>
                                      </p:cBhvr>
                                      <p:to>
                                        <p:strVal val="visible"/>
                                      </p:to>
                                    </p:set>
                                    <p:animEffect transition="in" filter="wipe(left)">
                                      <p:cBhvr>
                                        <p:cTn id="12" dur="500"/>
                                        <p:tgtEl>
                                          <p:spTgt spid="6246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Effect transition="in" filter="wipe(left)">
                                      <p:cBhvr>
                                        <p:cTn id="15" dur="500"/>
                                        <p:tgtEl>
                                          <p:spTgt spid="6246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469"/>
                                        </p:tgtEl>
                                        <p:attrNameLst>
                                          <p:attrName>style.visibility</p:attrName>
                                        </p:attrNameLst>
                                      </p:cBhvr>
                                      <p:to>
                                        <p:strVal val="visible"/>
                                      </p:to>
                                    </p:set>
                                    <p:animEffect transition="in" filter="wipe(left)">
                                      <p:cBhvr>
                                        <p:cTn id="20" dur="20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7" grpId="0" build="p" autoUpdateAnimBg="0"/>
      <p:bldP spid="6246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0" y="1143000"/>
            <a:ext cx="8229600" cy="533400"/>
          </a:xfrm>
        </p:spPr>
        <p:txBody>
          <a:bodyPr/>
          <a:lstStyle/>
          <a:p>
            <a:pPr eaLnBrk="1" hangingPunct="1"/>
            <a:r>
              <a:rPr lang="en-US" altLang="en-US" smtClean="0"/>
              <a:t>Exercise</a:t>
            </a:r>
          </a:p>
        </p:txBody>
      </p:sp>
      <p:sp>
        <p:nvSpPr>
          <p:cNvPr id="56323" name="Rectangle 3"/>
          <p:cNvSpPr>
            <a:spLocks noGrp="1" noChangeArrowheads="1"/>
          </p:cNvSpPr>
          <p:nvPr>
            <p:ph type="body" idx="1"/>
          </p:nvPr>
        </p:nvSpPr>
        <p:spPr>
          <a:xfrm>
            <a:off x="381000" y="2133600"/>
            <a:ext cx="8001000" cy="3022600"/>
          </a:xfrm>
        </p:spPr>
        <p:txBody>
          <a:bodyPr/>
          <a:lstStyle/>
          <a:p>
            <a:pPr marL="981075" indent="-454025" eaLnBrk="1" hangingPunct="1">
              <a:buFontTx/>
              <a:buNone/>
            </a:pPr>
            <a:r>
              <a:rPr lang="en-US" altLang="en-US" sz="2800" smtClean="0"/>
              <a:t>	Arrange the elements </a:t>
            </a:r>
            <a:r>
              <a:rPr lang="en-US" altLang="en-US" sz="2800" smtClean="0">
                <a:solidFill>
                  <a:srgbClr val="0000FF"/>
                </a:solidFill>
              </a:rPr>
              <a:t>oxygen, fluorine, and sulfur</a:t>
            </a:r>
            <a:r>
              <a:rPr lang="en-US" altLang="en-US" sz="2800" smtClean="0"/>
              <a:t> according to increasing:</a:t>
            </a:r>
          </a:p>
          <a:p>
            <a:pPr marL="1822450" lvl="1" indent="-454025" eaLnBrk="1" hangingPunct="1">
              <a:buFont typeface="Wingdings" panose="05000000000000000000" pitchFamily="2" charset="2"/>
              <a:buChar char="§"/>
            </a:pPr>
            <a:r>
              <a:rPr lang="en-US" altLang="en-US" sz="2800" smtClean="0"/>
              <a:t> Ionization energy</a:t>
            </a:r>
          </a:p>
          <a:p>
            <a:pPr marL="1822450" lvl="1" indent="-454025" eaLnBrk="1" hangingPunct="1">
              <a:buFontTx/>
              <a:buNone/>
            </a:pPr>
            <a:r>
              <a:rPr lang="en-US" altLang="en-US" sz="2800" smtClean="0"/>
              <a:t>		 </a:t>
            </a:r>
            <a:r>
              <a:rPr lang="en-US" altLang="en-US" smtClean="0">
                <a:solidFill>
                  <a:srgbClr val="009900"/>
                </a:solidFill>
              </a:rPr>
              <a:t>S, O, F</a:t>
            </a:r>
            <a:r>
              <a:rPr lang="en-US" altLang="en-US" smtClean="0"/>
              <a:t> </a:t>
            </a:r>
            <a:endParaRPr lang="en-US" altLang="en-US" sz="2800" smtClean="0"/>
          </a:p>
          <a:p>
            <a:pPr marL="1822450" lvl="1" indent="-454025" eaLnBrk="1" hangingPunct="1">
              <a:buFont typeface="Wingdings" panose="05000000000000000000" pitchFamily="2" charset="2"/>
              <a:buChar char="§"/>
            </a:pPr>
            <a:r>
              <a:rPr lang="en-US" altLang="en-US" sz="2800" smtClean="0"/>
              <a:t> Atomic size</a:t>
            </a:r>
          </a:p>
          <a:p>
            <a:pPr marL="1822450" lvl="1" indent="-454025" eaLnBrk="1" hangingPunct="1">
              <a:buFontTx/>
              <a:buNone/>
            </a:pPr>
            <a:r>
              <a:rPr lang="en-US" altLang="en-US" sz="2800" smtClean="0"/>
              <a:t>		 </a:t>
            </a:r>
            <a:r>
              <a:rPr lang="en-US" altLang="en-US" smtClean="0">
                <a:solidFill>
                  <a:srgbClr val="009900"/>
                </a:solidFill>
              </a:rPr>
              <a:t>F, O, S</a:t>
            </a:r>
            <a:r>
              <a:rPr lang="en-US" altLang="en-US" smtClean="0"/>
              <a:t> </a:t>
            </a:r>
          </a:p>
        </p:txBody>
      </p:sp>
      <p:pic>
        <p:nvPicPr>
          <p:cNvPr id="308228" name="Picture 4" descr="MMj0189251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ipe(left)">
                                      <p:cBhvr>
                                        <p:cTn id="7" dur="5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3" end="3"/>
                                            </p:txEl>
                                          </p:spTgt>
                                        </p:tgtEl>
                                        <p:attrNameLst>
                                          <p:attrName>style.visibility</p:attrName>
                                        </p:attrNameLst>
                                      </p:cBhvr>
                                      <p:to>
                                        <p:strVal val="visible"/>
                                      </p:to>
                                    </p:set>
                                    <p:animEffect transition="in" filter="wipe(left)">
                                      <p:cBhvr>
                                        <p:cTn id="18" dur="500"/>
                                        <p:tgtEl>
                                          <p:spTgt spid="5632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2" end="2"/>
                                            </p:txEl>
                                          </p:spTgt>
                                        </p:tgtEl>
                                        <p:attrNameLst>
                                          <p:attrName>style.visibility</p:attrName>
                                        </p:attrNameLst>
                                      </p:cBhvr>
                                      <p:to>
                                        <p:strVal val="visible"/>
                                      </p:to>
                                    </p:set>
                                    <p:animEffect transition="in" filter="wipe(left)">
                                      <p:cBhvr>
                                        <p:cTn id="21" dur="2000"/>
                                        <p:tgtEl>
                                          <p:spTgt spid="56323">
                                            <p:txEl>
                                              <p:pRg st="2" end="2"/>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20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P spid="5632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0" y="1143000"/>
            <a:ext cx="8229600" cy="533400"/>
          </a:xfrm>
        </p:spPr>
        <p:txBody>
          <a:bodyPr/>
          <a:lstStyle/>
          <a:p>
            <a:pPr eaLnBrk="1" hangingPunct="1"/>
            <a:r>
              <a:rPr lang="en-US" altLang="en-US" smtClean="0"/>
              <a:t>Concept Check</a:t>
            </a:r>
          </a:p>
        </p:txBody>
      </p:sp>
      <p:sp>
        <p:nvSpPr>
          <p:cNvPr id="64515" name="Rectangle 3"/>
          <p:cNvSpPr>
            <a:spLocks noGrp="1" noChangeArrowheads="1"/>
          </p:cNvSpPr>
          <p:nvPr>
            <p:ph type="body" idx="1"/>
          </p:nvPr>
        </p:nvSpPr>
        <p:spPr>
          <a:xfrm>
            <a:off x="228600" y="2133600"/>
            <a:ext cx="8077200" cy="1471613"/>
          </a:xfrm>
        </p:spPr>
        <p:txBody>
          <a:bodyPr/>
          <a:lstStyle/>
          <a:p>
            <a:pPr marL="909638" indent="0" eaLnBrk="1" hangingPunct="1">
              <a:buFontTx/>
              <a:buNone/>
              <a:tabLst>
                <a:tab pos="909638" algn="l"/>
                <a:tab pos="1303338" algn="l"/>
              </a:tabLst>
            </a:pPr>
            <a:r>
              <a:rPr lang="en-US" altLang="en-US" sz="2800" smtClean="0"/>
              <a:t>Which has the larger </a:t>
            </a:r>
            <a:r>
              <a:rPr lang="en-US" altLang="en-US" sz="2800" smtClean="0">
                <a:solidFill>
                  <a:srgbClr val="0000FF"/>
                </a:solidFill>
              </a:rPr>
              <a:t>second</a:t>
            </a:r>
            <a:r>
              <a:rPr lang="en-US" altLang="en-US" sz="2800" smtClean="0"/>
              <a:t> ionization energy? Why?</a:t>
            </a:r>
          </a:p>
          <a:p>
            <a:pPr marL="909638" indent="0" eaLnBrk="1" hangingPunct="1">
              <a:buFontTx/>
              <a:buNone/>
              <a:tabLst>
                <a:tab pos="909638" algn="l"/>
                <a:tab pos="1303338" algn="l"/>
              </a:tabLst>
            </a:pPr>
            <a:r>
              <a:rPr lang="en-US" altLang="en-US" sz="2800" smtClean="0"/>
              <a:t>			Lithium or Beryllium</a:t>
            </a:r>
          </a:p>
        </p:txBody>
      </p:sp>
      <p:pic>
        <p:nvPicPr>
          <p:cNvPr id="310276"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5"/>
          <p:cNvSpPr>
            <a:spLocks noChangeArrowheads="1"/>
          </p:cNvSpPr>
          <p:nvPr/>
        </p:nvSpPr>
        <p:spPr bwMode="auto">
          <a:xfrm>
            <a:off x="2971800" y="3124200"/>
            <a:ext cx="1295400" cy="4572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104" tIns="45552" rIns="91104" bIns="45552" anchor="ct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lef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wipe(left)">
                                      <p:cBhvr>
                                        <p:cTn id="12" dur="500"/>
                                        <p:tgtEl>
                                          <p:spTgt spid="6451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4515">
                                            <p:txEl>
                                              <p:pRg st="1" end="1"/>
                                            </p:txEl>
                                          </p:spTgt>
                                        </p:tgtEl>
                                        <p:attrNameLst>
                                          <p:attrName>style.visibility</p:attrName>
                                        </p:attrNameLst>
                                      </p:cBhvr>
                                      <p:to>
                                        <p:strVal val="visible"/>
                                      </p:to>
                                    </p:set>
                                    <p:animEffect transition="in" filter="wipe(left)">
                                      <p:cBhvr>
                                        <p:cTn id="15" dur="500"/>
                                        <p:tgtEl>
                                          <p:spTgt spid="6451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ipe(left)">
                                      <p:cBhvr>
                                        <p:cTn id="20" dur="20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15" grpId="0" build="p" autoUpdateAnimBg="0"/>
      <p:bldP spid="64517"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t>Electron Affinity</a:t>
            </a:r>
          </a:p>
        </p:txBody>
      </p:sp>
      <p:sp>
        <p:nvSpPr>
          <p:cNvPr id="68611" name="Rectangle 3"/>
          <p:cNvSpPr>
            <a:spLocks noGrp="1" noChangeArrowheads="1"/>
          </p:cNvSpPr>
          <p:nvPr>
            <p:ph type="body" idx="1"/>
          </p:nvPr>
        </p:nvSpPr>
        <p:spPr>
          <a:xfrm>
            <a:off x="457200" y="1752600"/>
            <a:ext cx="8229600" cy="3797300"/>
          </a:xfrm>
        </p:spPr>
        <p:txBody>
          <a:bodyPr/>
          <a:lstStyle/>
          <a:p>
            <a:pPr eaLnBrk="1" hangingPunct="1"/>
            <a:r>
              <a:rPr lang="en-US" altLang="en-US" sz="2800" smtClean="0">
                <a:cs typeface="Arial" panose="020B0604020202020204" pitchFamily="34" charset="0"/>
              </a:rPr>
              <a:t>Energy change associated with the addition of an electron to an atom (in the gas state).</a:t>
            </a:r>
          </a:p>
          <a:p>
            <a:pPr lvl="1" eaLnBrk="1" hangingPunct="1">
              <a:buFont typeface="Wingdings" panose="05000000000000000000" pitchFamily="2" charset="2"/>
              <a:buChar char="§"/>
            </a:pPr>
            <a:r>
              <a:rPr lang="es-ES_tradnl" altLang="en-US" sz="2800" smtClean="0">
                <a:solidFill>
                  <a:srgbClr val="0000FF"/>
                </a:solidFill>
              </a:rPr>
              <a:t>X(</a:t>
            </a:r>
            <a:r>
              <a:rPr lang="es-ES_tradnl" altLang="en-US" sz="2800" i="1" smtClean="0">
                <a:solidFill>
                  <a:srgbClr val="0000FF"/>
                </a:solidFill>
              </a:rPr>
              <a:t>g</a:t>
            </a:r>
            <a:r>
              <a:rPr lang="es-ES_tradnl" altLang="en-US" sz="2800" smtClean="0">
                <a:solidFill>
                  <a:srgbClr val="0000FF"/>
                </a:solidFill>
              </a:rPr>
              <a:t>) + e</a:t>
            </a:r>
            <a:r>
              <a:rPr lang="es-ES_tradnl" altLang="en-US" sz="2800" baseline="30000" smtClean="0">
                <a:solidFill>
                  <a:srgbClr val="0000FF"/>
                </a:solidFill>
              </a:rPr>
              <a:t>–</a:t>
            </a:r>
            <a:r>
              <a:rPr lang="es-ES_tradnl" altLang="en-US" sz="2800" smtClean="0">
                <a:solidFill>
                  <a:srgbClr val="0000FF"/>
                </a:solidFill>
              </a:rPr>
              <a:t> → X</a:t>
            </a:r>
            <a:r>
              <a:rPr lang="es-ES_tradnl" altLang="en-US" sz="2800" baseline="30000" smtClean="0">
                <a:solidFill>
                  <a:srgbClr val="0000FF"/>
                </a:solidFill>
              </a:rPr>
              <a:t>–</a:t>
            </a:r>
            <a:r>
              <a:rPr lang="es-ES_tradnl" altLang="en-US" sz="2800" smtClean="0">
                <a:solidFill>
                  <a:srgbClr val="0000FF"/>
                </a:solidFill>
              </a:rPr>
              <a:t>(</a:t>
            </a:r>
            <a:r>
              <a:rPr lang="es-ES_tradnl" altLang="en-US" sz="2800" i="1" smtClean="0">
                <a:solidFill>
                  <a:srgbClr val="0000FF"/>
                </a:solidFill>
              </a:rPr>
              <a:t>g)</a:t>
            </a:r>
            <a:endParaRPr lang="en-US" altLang="en-US" sz="2800" smtClean="0">
              <a:cs typeface="Arial" panose="020B0604020202020204" pitchFamily="34" charset="0"/>
            </a:endParaRPr>
          </a:p>
          <a:p>
            <a:pPr eaLnBrk="1" hangingPunct="1"/>
            <a:r>
              <a:rPr lang="en-US" altLang="en-US" sz="2800" smtClean="0">
                <a:cs typeface="Arial" panose="020B0604020202020204" pitchFamily="34" charset="0"/>
              </a:rPr>
              <a:t>In general as we go across a period from left to right, the electron affinities become more negative.</a:t>
            </a:r>
          </a:p>
          <a:p>
            <a:pPr eaLnBrk="1" hangingPunct="1"/>
            <a:r>
              <a:rPr lang="en-US" altLang="en-US" sz="2800" smtClean="0">
                <a:cs typeface="Arial" panose="020B0604020202020204" pitchFamily="34" charset="0"/>
              </a:rPr>
              <a:t>In general electron affinity becomes more positive in going down a group.</a:t>
            </a:r>
          </a:p>
        </p:txBody>
      </p:sp>
      <p:sp>
        <p:nvSpPr>
          <p:cNvPr id="312324"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12325"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wipe(left)">
                                      <p:cBhvr>
                                        <p:cTn id="7" dur="5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Effect transition="in" filter="wipe(left)">
                                      <p:cBhvr>
                                        <p:cTn id="12" dur="500"/>
                                        <p:tgtEl>
                                          <p:spTgt spid="686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1" end="1"/>
                                            </p:txEl>
                                          </p:spTgt>
                                        </p:tgtEl>
                                        <p:attrNameLst>
                                          <p:attrName>style.visibility</p:attrName>
                                        </p:attrNameLst>
                                      </p:cBhvr>
                                      <p:to>
                                        <p:strVal val="visible"/>
                                      </p:to>
                                    </p:set>
                                    <p:animEffect transition="in" filter="wipe(left)">
                                      <p:cBhvr>
                                        <p:cTn id="17" dur="500"/>
                                        <p:tgtEl>
                                          <p:spTgt spid="686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8611">
                                            <p:txEl>
                                              <p:pRg st="2" end="2"/>
                                            </p:txEl>
                                          </p:spTgt>
                                        </p:tgtEl>
                                        <p:attrNameLst>
                                          <p:attrName>style.visibility</p:attrName>
                                        </p:attrNameLst>
                                      </p:cBhvr>
                                      <p:to>
                                        <p:strVal val="visible"/>
                                      </p:to>
                                    </p:set>
                                    <p:animEffect transition="in" filter="wipe(left)">
                                      <p:cBhvr>
                                        <p:cTn id="22" dur="500"/>
                                        <p:tgtEl>
                                          <p:spTgt spid="686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611">
                                            <p:txEl>
                                              <p:pRg st="3" end="3"/>
                                            </p:txEl>
                                          </p:spTgt>
                                        </p:tgtEl>
                                        <p:attrNameLst>
                                          <p:attrName>style.visibility</p:attrName>
                                        </p:attrNameLst>
                                      </p:cBhvr>
                                      <p:to>
                                        <p:strVal val="visible"/>
                                      </p:to>
                                    </p:set>
                                    <p:animEffect transition="in" filter="wipe(left)">
                                      <p:cBhvr>
                                        <p:cTn id="27"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utoUpdateAnimBg="0"/>
      <p:bldP spid="6861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314371"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3A28FD-AA37-42EF-8DF0-06A37F3698D2}" type="slidenum">
              <a:rPr lang="en-US" altLang="en-US" sz="1000" smtClean="0">
                <a:solidFill>
                  <a:srgbClr val="000000"/>
                </a:solidFill>
              </a:rPr>
              <a:pPr>
                <a:spcBef>
                  <a:spcPct val="0"/>
                </a:spcBef>
                <a:buFontTx/>
                <a:buNone/>
              </a:pPr>
              <a:t>84</a:t>
            </a:fld>
            <a:endParaRPr lang="en-US" altLang="en-US" sz="1000" smtClean="0">
              <a:solidFill>
                <a:srgbClr val="000000"/>
              </a:solidFill>
            </a:endParaRPr>
          </a:p>
        </p:txBody>
      </p:sp>
      <p:sp>
        <p:nvSpPr>
          <p:cNvPr id="74754" name="Rectangle 2"/>
          <p:cNvSpPr>
            <a:spLocks noGrp="1" noChangeArrowheads="1"/>
          </p:cNvSpPr>
          <p:nvPr>
            <p:ph type="body" idx="1"/>
          </p:nvPr>
        </p:nvSpPr>
        <p:spPr>
          <a:xfrm>
            <a:off x="457200" y="1752600"/>
            <a:ext cx="8229600" cy="3167063"/>
          </a:xfrm>
        </p:spPr>
        <p:txBody>
          <a:bodyPr/>
          <a:lstStyle/>
          <a:p>
            <a:pPr eaLnBrk="1" hangingPunct="1"/>
            <a:r>
              <a:rPr lang="en-US" altLang="en-US" sz="2800" smtClean="0"/>
              <a:t>The ability of an atom in a molecule to attract shared electrons to itself.</a:t>
            </a:r>
          </a:p>
          <a:p>
            <a:pPr eaLnBrk="1" hangingPunct="1"/>
            <a:r>
              <a:rPr lang="en-US" altLang="en-US" sz="2800" smtClean="0"/>
              <a:t>For a molecule HX, the relative electronegativities of the H and X atoms are determined by comparing the measured H–X bond energy with the “expected” H–X bond energy.</a:t>
            </a:r>
          </a:p>
        </p:txBody>
      </p:sp>
      <p:sp>
        <p:nvSpPr>
          <p:cNvPr id="314373" name="Rectangle 3"/>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left)">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754">
                                            <p:txEl>
                                              <p:pRg st="1" end="1"/>
                                            </p:txEl>
                                          </p:spTgt>
                                        </p:tgtEl>
                                        <p:attrNameLst>
                                          <p:attrName>style.visibility</p:attrName>
                                        </p:attrNameLst>
                                      </p:cBhvr>
                                      <p:to>
                                        <p:strVal val="visible"/>
                                      </p:to>
                                    </p:set>
                                    <p:animEffect transition="in" filter="wipe(left)">
                                      <p:cBhvr>
                                        <p:cTn id="12" dur="500"/>
                                        <p:tgtEl>
                                          <p:spTgt spid="747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316419"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102EA7-C385-4E02-922B-A3C56E41EBC7}" type="slidenum">
              <a:rPr lang="en-US" altLang="en-US" sz="1000" smtClean="0">
                <a:solidFill>
                  <a:srgbClr val="000000"/>
                </a:solidFill>
              </a:rPr>
              <a:pPr>
                <a:spcBef>
                  <a:spcPct val="0"/>
                </a:spcBef>
                <a:buFontTx/>
                <a:buNone/>
              </a:pPr>
              <a:t>85</a:t>
            </a:fld>
            <a:endParaRPr lang="en-US" altLang="en-US" sz="1000" smtClean="0">
              <a:solidFill>
                <a:srgbClr val="000000"/>
              </a:solidFill>
            </a:endParaRPr>
          </a:p>
        </p:txBody>
      </p:sp>
      <p:sp>
        <p:nvSpPr>
          <p:cNvPr id="76802" name="Rectangle 2"/>
          <p:cNvSpPr>
            <a:spLocks noGrp="1" noChangeArrowheads="1"/>
          </p:cNvSpPr>
          <p:nvPr>
            <p:ph type="body" idx="1"/>
          </p:nvPr>
        </p:nvSpPr>
        <p:spPr>
          <a:xfrm>
            <a:off x="457200" y="1752600"/>
            <a:ext cx="8229600" cy="2740025"/>
          </a:xfrm>
        </p:spPr>
        <p:txBody>
          <a:bodyPr/>
          <a:lstStyle/>
          <a:p>
            <a:pPr eaLnBrk="1" hangingPunct="1"/>
            <a:r>
              <a:rPr lang="en-US" altLang="en-US" sz="2800" smtClean="0"/>
              <a:t>On the periodic table, electronegativity generally increases across a period and decreases down a group.</a:t>
            </a:r>
          </a:p>
          <a:p>
            <a:pPr eaLnBrk="1" hangingPunct="1"/>
            <a:r>
              <a:rPr lang="en-US" altLang="en-US" sz="2800" smtClean="0"/>
              <a:t>The range of electronegativity values is from 4.0 for fluorine (the most electronegative) to 0.7 for cesium and francium (the least electronegative).</a:t>
            </a:r>
          </a:p>
        </p:txBody>
      </p:sp>
      <p:sp>
        <p:nvSpPr>
          <p:cNvPr id="316421" name="Rectangle 3"/>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wipe(left)">
                                      <p:cBhvr>
                                        <p:cTn id="7" dur="500"/>
                                        <p:tgtEl>
                                          <p:spTgt spid="768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802">
                                            <p:txEl>
                                              <p:pRg st="1" end="1"/>
                                            </p:txEl>
                                          </p:spTgt>
                                        </p:tgtEl>
                                        <p:attrNameLst>
                                          <p:attrName>style.visibility</p:attrName>
                                        </p:attrNameLst>
                                      </p:cBhvr>
                                      <p:to>
                                        <p:strVal val="visible"/>
                                      </p:to>
                                    </p:set>
                                    <p:animEffect transition="in" filter="wipe(left)">
                                      <p:cBhvr>
                                        <p:cTn id="12" dur="500"/>
                                        <p:tgtEl>
                                          <p:spTgt spid="768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318467"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26F016-B6BB-457E-B605-C849895A0A4A}" type="slidenum">
              <a:rPr lang="en-US" altLang="en-US" sz="1000" smtClean="0">
                <a:solidFill>
                  <a:srgbClr val="000000"/>
                </a:solidFill>
              </a:rPr>
              <a:pPr>
                <a:spcBef>
                  <a:spcPct val="0"/>
                </a:spcBef>
                <a:buFontTx/>
                <a:buNone/>
              </a:pPr>
              <a:t>86</a:t>
            </a:fld>
            <a:endParaRPr lang="en-US" altLang="en-US" sz="1000" smtClean="0">
              <a:solidFill>
                <a:srgbClr val="000000"/>
              </a:solidFill>
            </a:endParaRPr>
          </a:p>
        </p:txBody>
      </p:sp>
      <p:sp>
        <p:nvSpPr>
          <p:cNvPr id="318468" name="Rectangle 2"/>
          <p:cNvSpPr>
            <a:spLocks noGrp="1" noChangeArrowheads="1"/>
          </p:cNvSpPr>
          <p:nvPr>
            <p:ph type="title"/>
          </p:nvPr>
        </p:nvSpPr>
        <p:spPr/>
        <p:txBody>
          <a:bodyPr/>
          <a:lstStyle/>
          <a:p>
            <a:pPr eaLnBrk="1" hangingPunct="1"/>
            <a:r>
              <a:rPr lang="en-US" altLang="en-US" smtClean="0"/>
              <a:t>The Pauling Electronegativity Values</a:t>
            </a:r>
          </a:p>
        </p:txBody>
      </p:sp>
      <p:sp>
        <p:nvSpPr>
          <p:cNvPr id="318469" name="Rectangle 3"/>
          <p:cNvSpPr>
            <a:spLocks noChangeArrowheads="1"/>
          </p:cNvSpPr>
          <p:nvPr/>
        </p:nvSpPr>
        <p:spPr bwMode="auto">
          <a:xfrm>
            <a:off x="0"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pic>
        <p:nvPicPr>
          <p:cNvPr id="318470" name="Picture 4" descr="ch08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8077200" cy="3295650"/>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a:t>Copyright © Cengage Learning. All rights reserved</a:t>
            </a:r>
          </a:p>
        </p:txBody>
      </p:sp>
      <p:sp>
        <p:nvSpPr>
          <p:cNvPr id="320515"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CF3D4A-82D3-4B0E-9CA0-8F05BE6DE136}" type="slidenum">
              <a:rPr lang="en-US" altLang="en-US" sz="1000" smtClean="0">
                <a:solidFill>
                  <a:srgbClr val="000000"/>
                </a:solidFill>
              </a:rPr>
              <a:pPr>
                <a:spcBef>
                  <a:spcPct val="0"/>
                </a:spcBef>
                <a:buFontTx/>
                <a:buNone/>
              </a:pPr>
              <a:t>87</a:t>
            </a:fld>
            <a:endParaRPr lang="en-US" altLang="en-US" sz="1000" smtClean="0">
              <a:solidFill>
                <a:srgbClr val="000000"/>
              </a:solidFill>
            </a:endParaRPr>
          </a:p>
        </p:txBody>
      </p:sp>
      <p:sp>
        <p:nvSpPr>
          <p:cNvPr id="80898" name="Rectangle 2"/>
          <p:cNvSpPr>
            <a:spLocks noGrp="1" noChangeArrowheads="1"/>
          </p:cNvSpPr>
          <p:nvPr>
            <p:ph type="title"/>
          </p:nvPr>
        </p:nvSpPr>
        <p:spPr>
          <a:xfrm>
            <a:off x="1524000" y="1143000"/>
            <a:ext cx="7162800" cy="533400"/>
          </a:xfrm>
        </p:spPr>
        <p:txBody>
          <a:bodyPr/>
          <a:lstStyle/>
          <a:p>
            <a:pPr eaLnBrk="1" hangingPunct="1"/>
            <a:r>
              <a:rPr lang="en-US" altLang="en-US" smtClean="0"/>
              <a:t>Concept Check</a:t>
            </a:r>
          </a:p>
        </p:txBody>
      </p:sp>
      <p:sp>
        <p:nvSpPr>
          <p:cNvPr id="80899" name="Rectangle 3"/>
          <p:cNvSpPr>
            <a:spLocks noGrp="1" noChangeArrowheads="1"/>
          </p:cNvSpPr>
          <p:nvPr>
            <p:ph type="body" idx="1"/>
          </p:nvPr>
        </p:nvSpPr>
        <p:spPr>
          <a:xfrm>
            <a:off x="228600" y="2133600"/>
            <a:ext cx="8229600" cy="2398713"/>
          </a:xfrm>
        </p:spPr>
        <p:txBody>
          <a:bodyPr/>
          <a:lstStyle/>
          <a:p>
            <a:pPr marL="744538" indent="1588" eaLnBrk="1" hangingPunct="1">
              <a:buFontTx/>
              <a:buNone/>
            </a:pPr>
            <a:r>
              <a:rPr lang="en-US" altLang="en-US" sz="2800" smtClean="0"/>
              <a:t>If lithium and fluorine react, which has </a:t>
            </a:r>
            <a:r>
              <a:rPr lang="en-US" altLang="en-US" sz="2800" smtClean="0">
                <a:solidFill>
                  <a:srgbClr val="0000FF"/>
                </a:solidFill>
              </a:rPr>
              <a:t>more attraction</a:t>
            </a:r>
            <a:r>
              <a:rPr lang="en-US" altLang="en-US" sz="2800" smtClean="0"/>
              <a:t> for an electron?  Why?</a:t>
            </a:r>
          </a:p>
          <a:p>
            <a:pPr marL="744538" indent="1588" eaLnBrk="1" hangingPunct="1">
              <a:buFontTx/>
              <a:buNone/>
            </a:pPr>
            <a:endParaRPr lang="en-US" altLang="en-US" sz="2800" smtClean="0"/>
          </a:p>
          <a:p>
            <a:pPr marL="744538" indent="1588" eaLnBrk="1" hangingPunct="1">
              <a:buFontTx/>
              <a:buNone/>
            </a:pPr>
            <a:r>
              <a:rPr lang="en-US" altLang="en-US" sz="2800" smtClean="0"/>
              <a:t>In a bond between fluorine and iodine, which has </a:t>
            </a:r>
            <a:r>
              <a:rPr lang="en-US" altLang="en-US" sz="2800" smtClean="0">
                <a:solidFill>
                  <a:srgbClr val="0000FF"/>
                </a:solidFill>
              </a:rPr>
              <a:t>more attraction</a:t>
            </a:r>
            <a:r>
              <a:rPr lang="en-US" altLang="en-US" sz="2800" smtClean="0"/>
              <a:t> for an electron?  Why?</a:t>
            </a:r>
          </a:p>
        </p:txBody>
      </p:sp>
      <p:pic>
        <p:nvPicPr>
          <p:cNvPr id="320518" name="Picture 4" descr="MMj025444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952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3162300" y="2133600"/>
            <a:ext cx="1219200" cy="5334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
        <p:nvSpPr>
          <p:cNvPr id="80902" name="Rectangle 6"/>
          <p:cNvSpPr>
            <a:spLocks noChangeArrowheads="1"/>
          </p:cNvSpPr>
          <p:nvPr/>
        </p:nvSpPr>
        <p:spPr bwMode="auto">
          <a:xfrm>
            <a:off x="4051300" y="3581400"/>
            <a:ext cx="1244600" cy="5334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b="0">
              <a:solidFill>
                <a:srgbClr val="000000"/>
              </a:solidFill>
              <a:latin typeface="Times"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wipe(left)">
                                      <p:cBhvr>
                                        <p:cTn id="7" dur="5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left)">
                                      <p:cBhvr>
                                        <p:cTn id="12" dur="500"/>
                                        <p:tgtEl>
                                          <p:spTgt spid="80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left)">
                                      <p:cBhvr>
                                        <p:cTn id="17" dur="500"/>
                                        <p:tgtEl>
                                          <p:spTgt spid="80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1"/>
                                        </p:tgtEl>
                                        <p:attrNameLst>
                                          <p:attrName>style.visibility</p:attrName>
                                        </p:attrNameLst>
                                      </p:cBhvr>
                                      <p:to>
                                        <p:strVal val="visible"/>
                                      </p:to>
                                    </p:set>
                                    <p:animEffect transition="in" filter="wipe(left)">
                                      <p:cBhvr>
                                        <p:cTn id="22" dur="2000"/>
                                        <p:tgtEl>
                                          <p:spTgt spid="80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2"/>
                                        </p:tgtEl>
                                        <p:attrNameLst>
                                          <p:attrName>style.visibility</p:attrName>
                                        </p:attrNameLst>
                                      </p:cBhvr>
                                      <p:to>
                                        <p:strVal val="visible"/>
                                      </p:to>
                                    </p:set>
                                    <p:animEffect transition="in" filter="wipe(left)">
                                      <p:cBhvr>
                                        <p:cTn id="27" dur="20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utoUpdateAnimBg="0"/>
      <p:bldP spid="80899" grpId="0" build="p" autoUpdateAnimBg="0"/>
      <p:bldP spid="80901" grpId="0" animBg="1"/>
      <p:bldP spid="8090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3225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97490F2F-4785-4B24-9C38-20181F73F1AA}" type="slidenum">
              <a:rPr lang="en-US" altLang="en-US" sz="1000" b="0" baseline="0" smtClean="0">
                <a:latin typeface="Arial" panose="020B0604020202020204" pitchFamily="34" charset="0"/>
              </a:rPr>
              <a:pPr/>
              <a:t>88</a:t>
            </a:fld>
            <a:endParaRPr lang="en-US" altLang="en-US" sz="1000" b="0" baseline="0" smtClean="0">
              <a:latin typeface="Arial" panose="020B0604020202020204" pitchFamily="34" charset="0"/>
            </a:endParaRPr>
          </a:p>
        </p:txBody>
      </p:sp>
      <p:sp>
        <p:nvSpPr>
          <p:cNvPr id="209922" name="Rectangle 2"/>
          <p:cNvSpPr>
            <a:spLocks noGrp="1" noChangeArrowheads="1"/>
          </p:cNvSpPr>
          <p:nvPr>
            <p:ph type="title"/>
          </p:nvPr>
        </p:nvSpPr>
        <p:spPr/>
        <p:txBody>
          <a:bodyPr/>
          <a:lstStyle/>
          <a:p>
            <a:pPr eaLnBrk="1" hangingPunct="1"/>
            <a:r>
              <a:rPr lang="en-US" altLang="en-US" smtClean="0"/>
              <a:t>The Periodic Table – Final Thoughts</a:t>
            </a:r>
          </a:p>
        </p:txBody>
      </p:sp>
      <p:sp>
        <p:nvSpPr>
          <p:cNvPr id="209923" name="Rectangle 3"/>
          <p:cNvSpPr>
            <a:spLocks noGrp="1" noChangeArrowheads="1"/>
          </p:cNvSpPr>
          <p:nvPr>
            <p:ph type="body" idx="1"/>
          </p:nvPr>
        </p:nvSpPr>
        <p:spPr>
          <a:xfrm>
            <a:off x="457200" y="1752600"/>
            <a:ext cx="8229600" cy="2849563"/>
          </a:xfrm>
        </p:spPr>
        <p:txBody>
          <a:bodyPr/>
          <a:lstStyle/>
          <a:p>
            <a:pPr marL="454025" indent="-454025" eaLnBrk="1" hangingPunct="1">
              <a:buFontTx/>
              <a:buAutoNum type="arabicPeriod"/>
            </a:pPr>
            <a:r>
              <a:rPr lang="en-US" altLang="en-US" sz="2800" smtClean="0">
                <a:solidFill>
                  <a:srgbClr val="669900"/>
                </a:solidFill>
                <a:cs typeface="Arial" panose="020B0604020202020204" pitchFamily="34" charset="0"/>
              </a:rPr>
              <a:t>It is the number and type of valence electrons that primarily determine an atom’s chemistry.</a:t>
            </a:r>
          </a:p>
          <a:p>
            <a:pPr marL="454025" indent="-454025" eaLnBrk="1" hangingPunct="1">
              <a:buFontTx/>
              <a:buAutoNum type="arabicPeriod"/>
            </a:pPr>
            <a:r>
              <a:rPr lang="en-US" altLang="en-US" sz="2800" smtClean="0">
                <a:solidFill>
                  <a:srgbClr val="669900"/>
                </a:solidFill>
                <a:cs typeface="Arial" panose="020B0604020202020204" pitchFamily="34" charset="0"/>
              </a:rPr>
              <a:t>Electron configurations can be determined from the organization of the periodic table.</a:t>
            </a:r>
          </a:p>
          <a:p>
            <a:pPr marL="454025" indent="-454025" eaLnBrk="1" hangingPunct="1">
              <a:buFontTx/>
              <a:buAutoNum type="arabicPeriod"/>
            </a:pPr>
            <a:r>
              <a:rPr lang="en-US" altLang="en-US" sz="2800" smtClean="0">
                <a:solidFill>
                  <a:srgbClr val="669900"/>
                </a:solidFill>
                <a:cs typeface="Arial" panose="020B0604020202020204" pitchFamily="34" charset="0"/>
              </a:rPr>
              <a:t>Certain groups in the periodic table have special names.</a:t>
            </a:r>
          </a:p>
        </p:txBody>
      </p:sp>
      <p:sp>
        <p:nvSpPr>
          <p:cNvPr id="322566"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22567"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wipe(left)">
                                      <p:cBhvr>
                                        <p:cTn id="7" dur="500"/>
                                        <p:tgtEl>
                                          <p:spTgt spid="209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9923">
                                            <p:txEl>
                                              <p:pRg st="0" end="0"/>
                                            </p:txEl>
                                          </p:spTgt>
                                        </p:tgtEl>
                                        <p:attrNameLst>
                                          <p:attrName>style.visibility</p:attrName>
                                        </p:attrNameLst>
                                      </p:cBhvr>
                                      <p:to>
                                        <p:strVal val="visible"/>
                                      </p:to>
                                    </p:set>
                                    <p:animEffect transition="in" filter="wipe(left)">
                                      <p:cBhvr>
                                        <p:cTn id="12" dur="500"/>
                                        <p:tgtEl>
                                          <p:spTgt spid="2099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9923">
                                            <p:txEl>
                                              <p:pRg st="1" end="1"/>
                                            </p:txEl>
                                          </p:spTgt>
                                        </p:tgtEl>
                                        <p:attrNameLst>
                                          <p:attrName>style.visibility</p:attrName>
                                        </p:attrNameLst>
                                      </p:cBhvr>
                                      <p:to>
                                        <p:strVal val="visible"/>
                                      </p:to>
                                    </p:set>
                                    <p:animEffect transition="in" filter="wipe(left)">
                                      <p:cBhvr>
                                        <p:cTn id="17" dur="500"/>
                                        <p:tgtEl>
                                          <p:spTgt spid="2099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9923">
                                            <p:txEl>
                                              <p:pRg st="2" end="2"/>
                                            </p:txEl>
                                          </p:spTgt>
                                        </p:tgtEl>
                                        <p:attrNameLst>
                                          <p:attrName>style.visibility</p:attrName>
                                        </p:attrNameLst>
                                      </p:cBhvr>
                                      <p:to>
                                        <p:strVal val="visible"/>
                                      </p:to>
                                    </p:set>
                                    <p:animEffect transition="in" filter="wipe(left)">
                                      <p:cBhvr>
                                        <p:cTn id="22"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autoUpdateAnimBg="0"/>
      <p:bldP spid="20992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3246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76732B12-0451-4CC1-9528-6658BA2EEA10}" type="slidenum">
              <a:rPr lang="en-US" altLang="en-US" sz="1000" b="0" baseline="0" smtClean="0">
                <a:latin typeface="Arial" panose="020B0604020202020204" pitchFamily="34" charset="0"/>
              </a:rPr>
              <a:pPr/>
              <a:t>89</a:t>
            </a:fld>
            <a:endParaRPr lang="en-US" altLang="en-US" sz="1000" b="0" baseline="0" smtClean="0">
              <a:latin typeface="Arial" panose="020B0604020202020204" pitchFamily="34" charset="0"/>
            </a:endParaRPr>
          </a:p>
        </p:txBody>
      </p:sp>
      <p:sp>
        <p:nvSpPr>
          <p:cNvPr id="324612" name="Rectangle 2"/>
          <p:cNvSpPr>
            <a:spLocks noGrp="1" noChangeArrowheads="1"/>
          </p:cNvSpPr>
          <p:nvPr>
            <p:ph type="title"/>
          </p:nvPr>
        </p:nvSpPr>
        <p:spPr/>
        <p:txBody>
          <a:bodyPr/>
          <a:lstStyle/>
          <a:p>
            <a:pPr eaLnBrk="1" hangingPunct="1"/>
            <a:r>
              <a:rPr lang="en-US" altLang="en-US" smtClean="0"/>
              <a:t>Special Names for Groups in the Periodic Table</a:t>
            </a:r>
          </a:p>
        </p:txBody>
      </p:sp>
      <p:sp>
        <p:nvSpPr>
          <p:cNvPr id="324613"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24614"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3246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248400" cy="44926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Copyright © Cengage Learning. All rights reserved</a:t>
            </a:r>
          </a:p>
        </p:txBody>
      </p:sp>
      <p:sp>
        <p:nvSpPr>
          <p:cNvPr id="1781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4EEB3676-1533-4088-A828-4D7E82ACF458}" type="slidenum">
              <a:rPr lang="en-US" altLang="en-US" sz="1000" b="0" baseline="0" smtClean="0">
                <a:latin typeface="Arial" panose="020B0604020202020204" pitchFamily="34" charset="0"/>
              </a:rPr>
              <a:pPr/>
              <a:t>9</a:t>
            </a:fld>
            <a:endParaRPr lang="en-US" altLang="en-US" sz="1000" b="0" baseline="0" smtClean="0">
              <a:latin typeface="Arial" panose="020B0604020202020204" pitchFamily="34" charset="0"/>
            </a:endParaRPr>
          </a:p>
        </p:txBody>
      </p:sp>
      <p:sp>
        <p:nvSpPr>
          <p:cNvPr id="215044" name="Rectangle 2"/>
          <p:cNvSpPr>
            <a:spLocks noGrp="1" noChangeArrowheads="1"/>
          </p:cNvSpPr>
          <p:nvPr>
            <p:ph type="title"/>
          </p:nvPr>
        </p:nvSpPr>
        <p:spPr/>
        <p:txBody>
          <a:bodyPr/>
          <a:lstStyle/>
          <a:p>
            <a:pPr eaLnBrk="1" hangingPunct="1"/>
            <a:r>
              <a:rPr lang="en-US" altLang="en-US" smtClean="0"/>
              <a:t>Pickle Light</a:t>
            </a:r>
          </a:p>
        </p:txBody>
      </p:sp>
      <p:pic>
        <p:nvPicPr>
          <p:cNvPr id="178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2819400" cy="2936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07P07VD1.avi">
            <a:hlinkClick r:id="" action="ppaction://media"/>
          </p:cNvPr>
          <p:cNvPicPr>
            <a:picLocks noGrp="1" noRot="1" noChangeAspect="1" noChangeArrowheads="1"/>
          </p:cNvPicPr>
          <p:nvPr>
            <p:ph sz="half" idx="4294967295"/>
            <a:videoFile r:link="rId1"/>
          </p:nvPr>
        </p:nvPicPr>
        <p:blipFill>
          <a:blip r:embed="rId5">
            <a:extLst>
              <a:ext uri="{28A0092B-C50C-407E-A947-70E740481C1C}">
                <a14:useLocalDpi xmlns:a14="http://schemas.microsoft.com/office/drawing/2010/main" val="0"/>
              </a:ext>
            </a:extLst>
          </a:blip>
          <a:srcRect/>
          <a:stretch>
            <a:fillRect/>
          </a:stretch>
        </p:blipFill>
        <p:spPr>
          <a:xfrm>
            <a:off x="4038600" y="2211388"/>
            <a:ext cx="4114800" cy="308610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wipe(left)">
                                      <p:cBhvr>
                                        <p:cTn id="7" dur="500"/>
                                        <p:tgtEl>
                                          <p:spTgt spid="215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p:cTn id="18"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21504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3266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68112F02-5151-4EC7-AF4F-AD7C819F9A9C}" type="slidenum">
              <a:rPr lang="en-US" altLang="en-US" sz="1000" b="0" baseline="0" smtClean="0">
                <a:latin typeface="Arial" panose="020B0604020202020204" pitchFamily="34" charset="0"/>
              </a:rPr>
              <a:pPr/>
              <a:t>90</a:t>
            </a:fld>
            <a:endParaRPr lang="en-US" altLang="en-US" sz="1000" b="0" baseline="0" smtClean="0">
              <a:latin typeface="Arial" panose="020B0604020202020204" pitchFamily="34" charset="0"/>
            </a:endParaRPr>
          </a:p>
        </p:txBody>
      </p:sp>
      <p:sp>
        <p:nvSpPr>
          <p:cNvPr id="326660" name="Rectangle 2"/>
          <p:cNvSpPr>
            <a:spLocks noGrp="1" noChangeArrowheads="1"/>
          </p:cNvSpPr>
          <p:nvPr>
            <p:ph type="title"/>
          </p:nvPr>
        </p:nvSpPr>
        <p:spPr/>
        <p:txBody>
          <a:bodyPr/>
          <a:lstStyle/>
          <a:p>
            <a:pPr eaLnBrk="1" hangingPunct="1"/>
            <a:r>
              <a:rPr lang="en-US" altLang="en-US" smtClean="0"/>
              <a:t>Metals Versus Nonmetals</a:t>
            </a:r>
          </a:p>
        </p:txBody>
      </p:sp>
      <p:sp>
        <p:nvSpPr>
          <p:cNvPr id="326661"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26662"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pic>
        <p:nvPicPr>
          <p:cNvPr id="3266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7010400" cy="4625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t>Copyright © Cengage Learning. All rights reserved</a:t>
            </a:r>
          </a:p>
        </p:txBody>
      </p:sp>
      <p:sp>
        <p:nvSpPr>
          <p:cNvPr id="3287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fld id="{BBC164E1-5D5B-48AF-A7D0-363417B4A407}" type="slidenum">
              <a:rPr lang="en-US" altLang="en-US" sz="1000" b="0" baseline="0" smtClean="0">
                <a:latin typeface="Arial" panose="020B0604020202020204" pitchFamily="34" charset="0"/>
              </a:rPr>
              <a:pPr/>
              <a:t>91</a:t>
            </a:fld>
            <a:endParaRPr lang="en-US" altLang="en-US" sz="1000" b="0" baseline="0" smtClean="0">
              <a:latin typeface="Arial" panose="020B0604020202020204" pitchFamily="34" charset="0"/>
            </a:endParaRPr>
          </a:p>
        </p:txBody>
      </p:sp>
      <p:sp>
        <p:nvSpPr>
          <p:cNvPr id="218114" name="Rectangle 2"/>
          <p:cNvSpPr>
            <a:spLocks noGrp="1" noChangeArrowheads="1"/>
          </p:cNvSpPr>
          <p:nvPr>
            <p:ph type="title"/>
          </p:nvPr>
        </p:nvSpPr>
        <p:spPr/>
        <p:txBody>
          <a:bodyPr/>
          <a:lstStyle/>
          <a:p>
            <a:pPr eaLnBrk="1" hangingPunct="1"/>
            <a:r>
              <a:rPr lang="en-US" altLang="en-US" smtClean="0"/>
              <a:t>The Alkali Metals</a:t>
            </a:r>
          </a:p>
        </p:txBody>
      </p:sp>
      <p:sp>
        <p:nvSpPr>
          <p:cNvPr id="218115" name="Rectangle 3"/>
          <p:cNvSpPr>
            <a:spLocks noGrp="1" noChangeArrowheads="1"/>
          </p:cNvSpPr>
          <p:nvPr>
            <p:ph type="body" idx="1"/>
          </p:nvPr>
        </p:nvSpPr>
        <p:spPr>
          <a:xfrm>
            <a:off x="457200" y="1752600"/>
            <a:ext cx="8229600" cy="4983163"/>
          </a:xfrm>
        </p:spPr>
        <p:txBody>
          <a:bodyPr/>
          <a:lstStyle/>
          <a:p>
            <a:pPr marL="454025" indent="-454025" eaLnBrk="1" hangingPunct="1"/>
            <a:r>
              <a:rPr lang="en-US" altLang="en-US" sz="2800" smtClean="0">
                <a:cs typeface="Arial" panose="020B0604020202020204" pitchFamily="34" charset="0"/>
              </a:rPr>
              <a:t>Li, Na, K, Rb, Cs, and Fr</a:t>
            </a:r>
          </a:p>
          <a:p>
            <a:pPr marL="909638" lvl="1" indent="-454025" eaLnBrk="1" hangingPunct="1">
              <a:buFont typeface="Wingdings" panose="05000000000000000000" pitchFamily="2" charset="2"/>
              <a:buChar char="§"/>
            </a:pPr>
            <a:r>
              <a:rPr lang="en-US" altLang="en-US" sz="2800" smtClean="0">
                <a:cs typeface="Arial" panose="020B0604020202020204" pitchFamily="34" charset="0"/>
              </a:rPr>
              <a:t>Most chemically reactive of the metals</a:t>
            </a:r>
          </a:p>
          <a:p>
            <a:pPr marL="1327150" lvl="2" indent="-417513" eaLnBrk="1" hangingPunct="1">
              <a:buFont typeface="Wingdings" panose="05000000000000000000" pitchFamily="2" charset="2"/>
              <a:buChar char="Ø"/>
            </a:pPr>
            <a:r>
              <a:rPr lang="en-US" altLang="en-US" sz="2700" smtClean="0">
                <a:cs typeface="Arial" panose="020B0604020202020204" pitchFamily="34" charset="0"/>
              </a:rPr>
              <a:t>React with nonmetals to form ionic solids</a:t>
            </a:r>
          </a:p>
          <a:p>
            <a:pPr marL="909638" lvl="1" indent="-454025" eaLnBrk="1" hangingPunct="1">
              <a:buFont typeface="Wingdings" panose="05000000000000000000" pitchFamily="2" charset="2"/>
              <a:buChar char="§"/>
            </a:pPr>
            <a:r>
              <a:rPr lang="en-US" altLang="en-US" sz="2800" smtClean="0">
                <a:cs typeface="Arial" panose="020B0604020202020204" pitchFamily="34" charset="0"/>
              </a:rPr>
              <a:t>Going down group:</a:t>
            </a:r>
          </a:p>
          <a:p>
            <a:pPr marL="1327150" lvl="2" indent="-417513" eaLnBrk="1" hangingPunct="1">
              <a:buFont typeface="Wingdings" panose="05000000000000000000" pitchFamily="2" charset="2"/>
              <a:buChar char="Ø"/>
            </a:pPr>
            <a:r>
              <a:rPr lang="en-US" altLang="en-US" sz="2700" smtClean="0">
                <a:cs typeface="Arial" panose="020B0604020202020204" pitchFamily="34" charset="0"/>
              </a:rPr>
              <a:t>Ionization energy decreases</a:t>
            </a:r>
          </a:p>
          <a:p>
            <a:pPr marL="1327150" lvl="2" indent="-417513" eaLnBrk="1" hangingPunct="1">
              <a:buFont typeface="Wingdings" panose="05000000000000000000" pitchFamily="2" charset="2"/>
              <a:buChar char="Ø"/>
            </a:pPr>
            <a:r>
              <a:rPr lang="en-US" altLang="en-US" sz="2700" smtClean="0">
                <a:cs typeface="Arial" panose="020B0604020202020204" pitchFamily="34" charset="0"/>
              </a:rPr>
              <a:t>Atomic radius increases</a:t>
            </a:r>
          </a:p>
          <a:p>
            <a:pPr marL="1327150" lvl="2" indent="-417513" eaLnBrk="1" hangingPunct="1">
              <a:buFont typeface="Wingdings" panose="05000000000000000000" pitchFamily="2" charset="2"/>
              <a:buChar char="Ø"/>
            </a:pPr>
            <a:r>
              <a:rPr lang="en-US" altLang="en-US" sz="2700" smtClean="0">
                <a:cs typeface="Arial" panose="020B0604020202020204" pitchFamily="34" charset="0"/>
              </a:rPr>
              <a:t>Density increases</a:t>
            </a:r>
          </a:p>
          <a:p>
            <a:pPr marL="1327150" lvl="2" indent="-417513" eaLnBrk="1" hangingPunct="1">
              <a:buFont typeface="Wingdings" panose="05000000000000000000" pitchFamily="2" charset="2"/>
              <a:buChar char="Ø"/>
            </a:pPr>
            <a:r>
              <a:rPr lang="en-US" altLang="en-US" sz="2700" smtClean="0">
                <a:cs typeface="Arial" panose="020B0604020202020204" pitchFamily="34" charset="0"/>
              </a:rPr>
              <a:t>Melting and boiling points smoothly decrease</a:t>
            </a:r>
          </a:p>
          <a:p>
            <a:pPr marL="909638" lvl="1" indent="-454025" eaLnBrk="1" hangingPunct="1"/>
            <a:endParaRPr lang="en-US" altLang="en-US" sz="2800" smtClean="0">
              <a:cs typeface="Arial" panose="020B0604020202020204" pitchFamily="34" charset="0"/>
            </a:endParaRPr>
          </a:p>
        </p:txBody>
      </p:sp>
      <p:sp>
        <p:nvSpPr>
          <p:cNvPr id="328710" name="Rectangle 4"/>
          <p:cNvSpPr>
            <a:spLocks noChangeArrowheads="1"/>
          </p:cNvSpPr>
          <p:nvPr/>
        </p:nvSpPr>
        <p:spPr bwMode="auto">
          <a:xfrm>
            <a:off x="0" y="3101975"/>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
        <p:nvSpPr>
          <p:cNvPr id="328711" name="Rectangle 5"/>
          <p:cNvSpPr>
            <a:spLocks noChangeArrowheads="1"/>
          </p:cNvSpPr>
          <p:nvPr/>
        </p:nvSpPr>
        <p:spPr bwMode="auto">
          <a:xfrm>
            <a:off x="0" y="2749550"/>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04" tIns="45552" rIns="91104" bIns="45552" anchor="ctr">
            <a:spAutoFit/>
          </a:bodyPr>
          <a:lstStyle>
            <a:lvl1pPr>
              <a:defRPr sz="2400" b="1" baseline="30000">
                <a:solidFill>
                  <a:schemeClr val="tx1"/>
                </a:solidFill>
                <a:latin typeface="Times" panose="02020603050405020304" pitchFamily="18" charset="0"/>
              </a:defRPr>
            </a:lvl1pPr>
            <a:lvl2pPr marL="742950" indent="-285750">
              <a:defRPr sz="2400" b="1" baseline="30000">
                <a:solidFill>
                  <a:schemeClr val="tx1"/>
                </a:solidFill>
                <a:latin typeface="Times" panose="02020603050405020304" pitchFamily="18" charset="0"/>
              </a:defRPr>
            </a:lvl2pPr>
            <a:lvl3pPr marL="1143000" indent="-228600">
              <a:defRPr sz="2400" b="1" baseline="30000">
                <a:solidFill>
                  <a:schemeClr val="tx1"/>
                </a:solidFill>
                <a:latin typeface="Times" panose="02020603050405020304" pitchFamily="18" charset="0"/>
              </a:defRPr>
            </a:lvl3pPr>
            <a:lvl4pPr marL="1600200" indent="-228600">
              <a:defRPr sz="2400" b="1" baseline="30000">
                <a:solidFill>
                  <a:schemeClr val="tx1"/>
                </a:solidFill>
                <a:latin typeface="Times" panose="02020603050405020304" pitchFamily="18" charset="0"/>
              </a:defRPr>
            </a:lvl4pPr>
            <a:lvl5pPr marL="2057400" indent="-228600">
              <a:defRPr sz="2400" b="1" baseline="30000">
                <a:solidFill>
                  <a:schemeClr val="tx1"/>
                </a:solidFill>
                <a:latin typeface="Times" panose="02020603050405020304" pitchFamily="18" charset="0"/>
              </a:defRPr>
            </a:lvl5pPr>
            <a:lvl6pPr marL="2514600" indent="-228600" eaLnBrk="0" fontAlgn="base" hangingPunct="0">
              <a:spcBef>
                <a:spcPct val="0"/>
              </a:spcBef>
              <a:spcAft>
                <a:spcPct val="0"/>
              </a:spcAft>
              <a:defRPr sz="2400" b="1" baseline="30000">
                <a:solidFill>
                  <a:schemeClr val="tx1"/>
                </a:solidFill>
                <a:latin typeface="Times" panose="02020603050405020304" pitchFamily="18" charset="0"/>
              </a:defRPr>
            </a:lvl6pPr>
            <a:lvl7pPr marL="2971800" indent="-228600" eaLnBrk="0" fontAlgn="base" hangingPunct="0">
              <a:spcBef>
                <a:spcPct val="0"/>
              </a:spcBef>
              <a:spcAft>
                <a:spcPct val="0"/>
              </a:spcAft>
              <a:defRPr sz="2400" b="1" baseline="30000">
                <a:solidFill>
                  <a:schemeClr val="tx1"/>
                </a:solidFill>
                <a:latin typeface="Times" panose="02020603050405020304" pitchFamily="18" charset="0"/>
              </a:defRPr>
            </a:lvl7pPr>
            <a:lvl8pPr marL="3429000" indent="-228600" eaLnBrk="0" fontAlgn="base" hangingPunct="0">
              <a:spcBef>
                <a:spcPct val="0"/>
              </a:spcBef>
              <a:spcAft>
                <a:spcPct val="0"/>
              </a:spcAft>
              <a:defRPr sz="2400" b="1" baseline="30000">
                <a:solidFill>
                  <a:schemeClr val="tx1"/>
                </a:solidFill>
                <a:latin typeface="Times" panose="02020603050405020304" pitchFamily="18" charset="0"/>
              </a:defRPr>
            </a:lvl8pPr>
            <a:lvl9pPr marL="3886200" indent="-228600" eaLnBrk="0" fontAlgn="base" hangingPunct="0">
              <a:spcBef>
                <a:spcPct val="0"/>
              </a:spcBef>
              <a:spcAft>
                <a:spcPct val="0"/>
              </a:spcAft>
              <a:defRPr sz="2400" b="1" baseline="30000">
                <a:solidFill>
                  <a:schemeClr val="tx1"/>
                </a:solidFill>
                <a:latin typeface="Times"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8114"/>
                                        </p:tgtEl>
                                        <p:attrNameLst>
                                          <p:attrName>style.visibility</p:attrName>
                                        </p:attrNameLst>
                                      </p:cBhvr>
                                      <p:to>
                                        <p:strVal val="visible"/>
                                      </p:to>
                                    </p:set>
                                    <p:animEffect transition="in" filter="wipe(left)">
                                      <p:cBhvr>
                                        <p:cTn id="7" dur="500"/>
                                        <p:tgtEl>
                                          <p:spTgt spid="218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8115">
                                            <p:txEl>
                                              <p:pRg st="0" end="0"/>
                                            </p:txEl>
                                          </p:spTgt>
                                        </p:tgtEl>
                                        <p:attrNameLst>
                                          <p:attrName>style.visibility</p:attrName>
                                        </p:attrNameLst>
                                      </p:cBhvr>
                                      <p:to>
                                        <p:strVal val="visible"/>
                                      </p:to>
                                    </p:set>
                                    <p:animEffect transition="in" filter="wipe(left)">
                                      <p:cBhvr>
                                        <p:cTn id="12" dur="500"/>
                                        <p:tgtEl>
                                          <p:spTgt spid="21811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8115">
                                            <p:txEl>
                                              <p:pRg st="1" end="1"/>
                                            </p:txEl>
                                          </p:spTgt>
                                        </p:tgtEl>
                                        <p:attrNameLst>
                                          <p:attrName>style.visibility</p:attrName>
                                        </p:attrNameLst>
                                      </p:cBhvr>
                                      <p:to>
                                        <p:strVal val="visible"/>
                                      </p:to>
                                    </p:set>
                                    <p:animEffect transition="in" filter="wipe(left)">
                                      <p:cBhvr>
                                        <p:cTn id="15" dur="500"/>
                                        <p:tgtEl>
                                          <p:spTgt spid="218115">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8115">
                                            <p:txEl>
                                              <p:pRg st="2" end="2"/>
                                            </p:txEl>
                                          </p:spTgt>
                                        </p:tgtEl>
                                        <p:attrNameLst>
                                          <p:attrName>style.visibility</p:attrName>
                                        </p:attrNameLst>
                                      </p:cBhvr>
                                      <p:to>
                                        <p:strVal val="visible"/>
                                      </p:to>
                                    </p:set>
                                    <p:animEffect transition="in" filter="wipe(left)">
                                      <p:cBhvr>
                                        <p:cTn id="18" dur="500"/>
                                        <p:tgtEl>
                                          <p:spTgt spid="218115">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8115">
                                            <p:txEl>
                                              <p:pRg st="3" end="3"/>
                                            </p:txEl>
                                          </p:spTgt>
                                        </p:tgtEl>
                                        <p:attrNameLst>
                                          <p:attrName>style.visibility</p:attrName>
                                        </p:attrNameLst>
                                      </p:cBhvr>
                                      <p:to>
                                        <p:strVal val="visible"/>
                                      </p:to>
                                    </p:set>
                                    <p:animEffect transition="in" filter="wipe(left)">
                                      <p:cBhvr>
                                        <p:cTn id="21" dur="500"/>
                                        <p:tgtEl>
                                          <p:spTgt spid="218115">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8115">
                                            <p:txEl>
                                              <p:pRg st="4" end="4"/>
                                            </p:txEl>
                                          </p:spTgt>
                                        </p:tgtEl>
                                        <p:attrNameLst>
                                          <p:attrName>style.visibility</p:attrName>
                                        </p:attrNameLst>
                                      </p:cBhvr>
                                      <p:to>
                                        <p:strVal val="visible"/>
                                      </p:to>
                                    </p:set>
                                    <p:animEffect transition="in" filter="wipe(left)">
                                      <p:cBhvr>
                                        <p:cTn id="24" dur="500"/>
                                        <p:tgtEl>
                                          <p:spTgt spid="218115">
                                            <p:txEl>
                                              <p:pRg st="4" end="4"/>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8115">
                                            <p:txEl>
                                              <p:pRg st="5" end="5"/>
                                            </p:txEl>
                                          </p:spTgt>
                                        </p:tgtEl>
                                        <p:attrNameLst>
                                          <p:attrName>style.visibility</p:attrName>
                                        </p:attrNameLst>
                                      </p:cBhvr>
                                      <p:to>
                                        <p:strVal val="visible"/>
                                      </p:to>
                                    </p:set>
                                    <p:animEffect transition="in" filter="wipe(left)">
                                      <p:cBhvr>
                                        <p:cTn id="27" dur="500"/>
                                        <p:tgtEl>
                                          <p:spTgt spid="218115">
                                            <p:txEl>
                                              <p:pRg st="5" end="5"/>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8115">
                                            <p:txEl>
                                              <p:pRg st="6" end="6"/>
                                            </p:txEl>
                                          </p:spTgt>
                                        </p:tgtEl>
                                        <p:attrNameLst>
                                          <p:attrName>style.visibility</p:attrName>
                                        </p:attrNameLst>
                                      </p:cBhvr>
                                      <p:to>
                                        <p:strVal val="visible"/>
                                      </p:to>
                                    </p:set>
                                    <p:animEffect transition="in" filter="wipe(left)">
                                      <p:cBhvr>
                                        <p:cTn id="30" dur="500"/>
                                        <p:tgtEl>
                                          <p:spTgt spid="218115">
                                            <p:txEl>
                                              <p:pRg st="6" end="6"/>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8115">
                                            <p:txEl>
                                              <p:pRg st="7" end="7"/>
                                            </p:txEl>
                                          </p:spTgt>
                                        </p:tgtEl>
                                        <p:attrNameLst>
                                          <p:attrName>style.visibility</p:attrName>
                                        </p:attrNameLst>
                                      </p:cBhvr>
                                      <p:to>
                                        <p:strVal val="visible"/>
                                      </p:to>
                                    </p:set>
                                    <p:animEffect transition="in" filter="wipe(left)">
                                      <p:cBhvr>
                                        <p:cTn id="33" dur="500"/>
                                        <p:tgtEl>
                                          <p:spTgt spid="2181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utoUpdateAnimBg="0"/>
      <p:bldP spid="218115" grpId="0" build="p" autoUpdateAnimBg="0"/>
    </p:bldLst>
  </p:timing>
</p:sld>
</file>

<file path=ppt/theme/theme1.xml><?xml version="1.0" encoding="utf-8"?>
<a:theme xmlns:a="http://schemas.openxmlformats.org/drawingml/2006/main" name="Section 7.1">
  <a:themeElements>
    <a:clrScheme name="Section 7.1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1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ection 7.10">
  <a:themeElements>
    <a:clrScheme name="Section 7.10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10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ection 7.11">
  <a:themeElements>
    <a:clrScheme name="Section 7.11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1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11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ection 7.12">
  <a:themeElements>
    <a:clrScheme name="Section 7.1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1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ection 7.13">
  <a:themeElements>
    <a:clrScheme name="Section 7.1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1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1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OC">
  <a:themeElements>
    <a:clrScheme name="TOC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TO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TO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OC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eneral">
  <a:themeElements>
    <a:clrScheme name="Gener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Gener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ner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ction 7.2">
  <a:themeElements>
    <a:clrScheme name="Section 7.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
      <a:dk1>
        <a:srgbClr val="000000"/>
      </a:dk1>
      <a:lt1>
        <a:srgbClr val="FFFFFF"/>
      </a:lt1>
      <a:dk2>
        <a:srgbClr val="A50021"/>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652463" rtl="0" eaLnBrk="0" fontAlgn="base" latinLnBrk="0" hangingPunct="0">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652463" rtl="0" eaLnBrk="0" fontAlgn="base" latinLnBrk="0" hangingPunct="0">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ection 8.2">
  <a:themeElements>
    <a:clrScheme name="Section 8.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8.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8.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8.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8.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8.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8.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8.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8.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8.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8.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8.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8.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8.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8.2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ection 8.4">
  <a:themeElements>
    <a:clrScheme name="Section 8.4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8.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8.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8.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8.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8.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8.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8.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8.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8.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8.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8.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8.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8.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8.4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icrosoft Office 98">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08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AFD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bg1"/>
        </a:solidFill>
        <a:ln w="508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AFD00"/>
            </a:solidFill>
            <a:effectLst>
              <a:outerShdw blurRad="38100" dist="38100" dir="2700000" algn="tl">
                <a:srgbClr val="000000">
                  <a:alpha val="43137"/>
                </a:srgbClr>
              </a:outerShdw>
            </a:effectLst>
            <a:latin typeface="Arial"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7.3">
  <a:themeElements>
    <a:clrScheme name="Section 7.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ection 7.4">
  <a:themeElements>
    <a:clrScheme name="Section 7.4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4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ction 7.5">
  <a:themeElements>
    <a:clrScheme name="Section 7.5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5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5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ection 7.6">
  <a:themeElements>
    <a:clrScheme name="Section 7.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ction 7.7">
  <a:themeElements>
    <a:clrScheme name="Section 7.7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7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ection 7.8">
  <a:themeElements>
    <a:clrScheme name="Section 7.8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8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ction 7.9">
  <a:themeElements>
    <a:clrScheme name="Section 7.9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fontScheme name="Section 7.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30000" smtClean="0">
            <a:ln>
              <a:noFill/>
            </a:ln>
            <a:solidFill>
              <a:schemeClr val="tx1"/>
            </a:solidFill>
            <a:effectLst/>
            <a:latin typeface="Times" pitchFamily="18" charset="0"/>
          </a:defRPr>
        </a:defPPr>
      </a:lstStyle>
    </a:lnDef>
  </a:objectDefaults>
  <a:extraClrSchemeLst>
    <a:extraClrScheme>
      <a:clrScheme name="Section 7.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7.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7.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7.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7.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7.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7.9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7.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7.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7.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7.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7.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7.9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1678</TotalTime>
  <Words>3003</Words>
  <Application>Microsoft Office PowerPoint</Application>
  <PresentationFormat>On-screen Show (4:3)</PresentationFormat>
  <Paragraphs>514</Paragraphs>
  <Slides>91</Slides>
  <Notes>73</Notes>
  <HiddenSlides>0</HiddenSlides>
  <MMClips>2</MMClips>
  <ScaleCrop>false</ScaleCrop>
  <HeadingPairs>
    <vt:vector size="8" baseType="variant">
      <vt:variant>
        <vt:lpstr>Fonts Used</vt:lpstr>
      </vt:variant>
      <vt:variant>
        <vt:i4>8</vt:i4>
      </vt:variant>
      <vt:variant>
        <vt:lpstr>Theme</vt:lpstr>
      </vt:variant>
      <vt:variant>
        <vt:i4>26</vt:i4>
      </vt:variant>
      <vt:variant>
        <vt:lpstr>Embedded OLE Servers</vt:lpstr>
      </vt:variant>
      <vt:variant>
        <vt:i4>2</vt:i4>
      </vt:variant>
      <vt:variant>
        <vt:lpstr>Slide Titles</vt:lpstr>
      </vt:variant>
      <vt:variant>
        <vt:i4>91</vt:i4>
      </vt:variant>
    </vt:vector>
  </HeadingPairs>
  <TitlesOfParts>
    <vt:vector size="127" baseType="lpstr">
      <vt:lpstr>Kozuka Mincho Pro R</vt:lpstr>
      <vt:lpstr>Arial</vt:lpstr>
      <vt:lpstr>Arial Unicode MS</vt:lpstr>
      <vt:lpstr>Comic Sans MS</vt:lpstr>
      <vt:lpstr>Symbol</vt:lpstr>
      <vt:lpstr>Times</vt:lpstr>
      <vt:lpstr>Times New Roman</vt:lpstr>
      <vt:lpstr>Wingdings</vt:lpstr>
      <vt:lpstr>Section 7.1</vt:lpstr>
      <vt:lpstr>Section 7.2</vt:lpstr>
      <vt:lpstr>Section 7.3</vt:lpstr>
      <vt:lpstr>Section 7.4</vt:lpstr>
      <vt:lpstr>Section 7.5</vt:lpstr>
      <vt:lpstr>Section 7.6</vt:lpstr>
      <vt:lpstr>Section 7.7</vt:lpstr>
      <vt:lpstr>Section 7.8</vt:lpstr>
      <vt:lpstr>Section 7.9</vt:lpstr>
      <vt:lpstr>Section 7.10</vt:lpstr>
      <vt:lpstr>Section 7.11</vt:lpstr>
      <vt:lpstr>Section 7.12</vt:lpstr>
      <vt:lpstr>Section 7.13</vt:lpstr>
      <vt:lpstr>TOC</vt:lpstr>
      <vt:lpstr>General</vt:lpstr>
      <vt:lpstr>2_Default Design</vt:lpstr>
      <vt:lpstr>3_Default Design</vt:lpstr>
      <vt:lpstr>4_Default Design</vt:lpstr>
      <vt:lpstr>5_Default Design</vt:lpstr>
      <vt:lpstr>6_Default Design</vt:lpstr>
      <vt:lpstr>7_Default Design</vt:lpstr>
      <vt:lpstr>8_Default Design</vt:lpstr>
      <vt:lpstr>9_Default Design</vt:lpstr>
      <vt:lpstr>Section 8.2</vt:lpstr>
      <vt:lpstr>Section 8.4</vt:lpstr>
      <vt:lpstr>Microsoft Office 98</vt:lpstr>
      <vt:lpstr>Equation</vt:lpstr>
      <vt:lpstr>Clip</vt:lpstr>
      <vt:lpstr>Chapter 7</vt:lpstr>
      <vt:lpstr>PowerPoint Presentation</vt:lpstr>
      <vt:lpstr>Different Colored Fireworks</vt:lpstr>
      <vt:lpstr>Questions to Consider</vt:lpstr>
      <vt:lpstr>Electromagnetic Radiation</vt:lpstr>
      <vt:lpstr>Characteristics</vt:lpstr>
      <vt:lpstr>The Nature of Waves</vt:lpstr>
      <vt:lpstr>Classification of Electromagnetic Radiation</vt:lpstr>
      <vt:lpstr>Pickle Light</vt:lpstr>
      <vt:lpstr>PowerPoint Presentation</vt:lpstr>
      <vt:lpstr>PowerPoint Presentation</vt:lpstr>
      <vt:lpstr>PowerPoint Presentation</vt:lpstr>
      <vt:lpstr>The Photoelectric Effect</vt:lpstr>
      <vt:lpstr>PowerPoint Presentation</vt:lpstr>
      <vt:lpstr>PowerPoint Presentation</vt:lpstr>
      <vt:lpstr>Refraction of White Light</vt:lpstr>
      <vt:lpstr>The Line Spectrum of Hydrogen</vt:lpstr>
      <vt:lpstr>Significance</vt:lpstr>
      <vt:lpstr>Concept Check</vt:lpstr>
      <vt:lpstr>PowerPoint Presentation</vt:lpstr>
      <vt:lpstr>Electronic Transitions in the Bohr Model for the Hydrogen Atom  a) An Energy-Level Diagram for Electronic Transitions</vt:lpstr>
      <vt:lpstr>Electronic Transitions in the Bohr Model for the Hydrogen Atom  b) An Orbit-Transition Diagram, Which Accounts for the Experimental Spectrum</vt:lpstr>
      <vt:lpstr>PowerPoint Presentation</vt:lpstr>
      <vt:lpstr>PowerPoint Presentation</vt:lpstr>
      <vt:lpstr>Physical Meaning of a Wave Function</vt:lpstr>
      <vt:lpstr>Probability Distribution for the 1s Wave Function</vt:lpstr>
      <vt:lpstr>Radial Probability Distribution</vt:lpstr>
      <vt:lpstr>Relative Orbital Size</vt:lpstr>
      <vt:lpstr>PowerPoint Presentation</vt:lpstr>
      <vt:lpstr>Quantum Numbers for the First Four Levels of Orbitals in the Hydrogen Atom</vt:lpstr>
      <vt:lpstr>1s Orbital</vt:lpstr>
      <vt:lpstr>Two Representations of the Hydrogen 1s, 2s, and 3s Orbitals</vt:lpstr>
      <vt:lpstr>2px Orbital</vt:lpstr>
      <vt:lpstr>2py Orbital</vt:lpstr>
      <vt:lpstr>2pz Orbital</vt:lpstr>
      <vt:lpstr>The Boundary Surface Representations of All Three 2p Orbitals</vt:lpstr>
      <vt:lpstr>3dx2-y2 Orbital</vt:lpstr>
      <vt:lpstr>3dxy Orbital</vt:lpstr>
      <vt:lpstr>3dxz Orbital</vt:lpstr>
      <vt:lpstr>3dyz Orbital</vt:lpstr>
      <vt:lpstr>                   Orbital </vt:lpstr>
      <vt:lpstr>The Boundary Surfaces of All of the 3d Orbitals</vt:lpstr>
      <vt:lpstr>Representation of the 4f Orbitals in Terms of Their Boundary Surfaces</vt:lpstr>
      <vt:lpstr>Video of Overlapping Orbitals</vt:lpstr>
      <vt:lpstr>PowerPoint Presentation</vt:lpstr>
      <vt:lpstr>Electron Spin</vt:lpstr>
      <vt:lpstr>Aufbau Principle</vt:lpstr>
      <vt:lpstr>PowerPoint Presentation</vt:lpstr>
      <vt:lpstr>The Orbitals Being Filled for Elements in Various Parts of the Periodic Table</vt:lpstr>
      <vt:lpstr>Why are d and f orbitals always in lower energy levels?</vt:lpstr>
      <vt:lpstr>PowerPoint Presentation</vt:lpstr>
      <vt:lpstr>Hund’s Rule</vt:lpstr>
      <vt:lpstr>Orbital Diagram</vt:lpstr>
      <vt:lpstr>PowerPoint Presentation</vt:lpstr>
      <vt:lpstr>PowerPoint Presentation</vt:lpstr>
      <vt:lpstr>Mercury</vt:lpstr>
      <vt:lpstr>Video of Overlapping Orbitals</vt:lpstr>
      <vt:lpstr>Valence Electrons</vt:lpstr>
      <vt:lpstr>Shorthand Notation</vt:lpstr>
      <vt:lpstr>Exercise</vt:lpstr>
      <vt:lpstr>Keep an Eye On Those Ions!</vt:lpstr>
      <vt:lpstr>Keep an Eye On Those Ions!</vt:lpstr>
      <vt:lpstr>PowerPoint Presentation</vt:lpstr>
      <vt:lpstr>General Periodic Trends</vt:lpstr>
      <vt:lpstr>PowerPoint Presentation</vt:lpstr>
      <vt:lpstr>Atomic Radius</vt:lpstr>
      <vt:lpstr>Atomic Radii for Selected Atoms</vt:lpstr>
      <vt:lpstr>Concept Check</vt:lpstr>
      <vt:lpstr>Concept Check</vt:lpstr>
      <vt:lpstr>Concept Check</vt:lpstr>
      <vt:lpstr>Stable Compounds</vt:lpstr>
      <vt:lpstr>Isoelectronic Series</vt:lpstr>
      <vt:lpstr>Ionic Radii</vt:lpstr>
      <vt:lpstr>Ionization Energy</vt:lpstr>
      <vt:lpstr>Ionization Energy</vt:lpstr>
      <vt:lpstr>Ionization Energy</vt:lpstr>
      <vt:lpstr>The Values of First Ionization Energy for the Elements in the First Six Periods</vt:lpstr>
      <vt:lpstr>Successive Ionization Energies (KJ per Mole) for the Elements in Period 3</vt:lpstr>
      <vt:lpstr>Concept Check</vt:lpstr>
      <vt:lpstr>Concept Check</vt:lpstr>
      <vt:lpstr>Exercise</vt:lpstr>
      <vt:lpstr>Concept Check</vt:lpstr>
      <vt:lpstr>Electron Affinity</vt:lpstr>
      <vt:lpstr>PowerPoint Presentation</vt:lpstr>
      <vt:lpstr>PowerPoint Presentation</vt:lpstr>
      <vt:lpstr>The Pauling Electronegativity Values</vt:lpstr>
      <vt:lpstr>Concept Check</vt:lpstr>
      <vt:lpstr>The Periodic Table – Final Thoughts</vt:lpstr>
      <vt:lpstr>Special Names for Groups in the Periodic Table</vt:lpstr>
      <vt:lpstr>Metals Versus Nonmetals</vt:lpstr>
      <vt:lpstr>The Alkali Metals</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McDougal Littell</dc:creator>
  <cp:lastModifiedBy>Rapp, Delbert N</cp:lastModifiedBy>
  <cp:revision>192</cp:revision>
  <dcterms:created xsi:type="dcterms:W3CDTF">2006-07-31T17:58:07Z</dcterms:created>
  <dcterms:modified xsi:type="dcterms:W3CDTF">2019-09-11T14:09:52Z</dcterms:modified>
</cp:coreProperties>
</file>